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1" r:id="rId2"/>
  </p:sldMasterIdLst>
  <p:notesMasterIdLst>
    <p:notesMasterId r:id="rId28"/>
  </p:notesMasterIdLst>
  <p:handoutMasterIdLst>
    <p:handoutMasterId r:id="rId29"/>
  </p:handoutMasterIdLst>
  <p:sldIdLst>
    <p:sldId id="626" r:id="rId3"/>
    <p:sldId id="590" r:id="rId4"/>
    <p:sldId id="660" r:id="rId5"/>
    <p:sldId id="680" r:id="rId6"/>
    <p:sldId id="589" r:id="rId7"/>
    <p:sldId id="918" r:id="rId8"/>
    <p:sldId id="919" r:id="rId9"/>
    <p:sldId id="928" r:id="rId10"/>
    <p:sldId id="592" r:id="rId11"/>
    <p:sldId id="929" r:id="rId12"/>
    <p:sldId id="924" r:id="rId13"/>
    <p:sldId id="636" r:id="rId14"/>
    <p:sldId id="596" r:id="rId15"/>
    <p:sldId id="949" r:id="rId16"/>
    <p:sldId id="931" r:id="rId17"/>
    <p:sldId id="932" r:id="rId18"/>
    <p:sldId id="933" r:id="rId19"/>
    <p:sldId id="659" r:id="rId20"/>
    <p:sldId id="658" r:id="rId21"/>
    <p:sldId id="621" r:id="rId22"/>
    <p:sldId id="622" r:id="rId23"/>
    <p:sldId id="623" r:id="rId24"/>
    <p:sldId id="657" r:id="rId25"/>
    <p:sldId id="624" r:id="rId26"/>
    <p:sldId id="627" r:id="rId27"/>
  </p:sldIdLst>
  <p:sldSz cx="9144000" cy="6858000" type="screen4x3"/>
  <p:notesSz cx="6669088" cy="9928225"/>
  <p:defaultTextStyle>
    <a:defPPr>
      <a:defRPr lang="zh-CN"/>
    </a:defPPr>
    <a:lvl1pPr algn="l" rtl="0" eaLnBrk="0" fontAlgn="base" hangingPunct="0">
      <a:spcBef>
        <a:spcPct val="0"/>
      </a:spcBef>
      <a:spcAft>
        <a:spcPct val="0"/>
      </a:spcAft>
      <a:defRPr sz="2400" b="1" kern="1200">
        <a:solidFill>
          <a:schemeClr val="bg1"/>
        </a:solidFill>
        <a:latin typeface="仿宋_GB2312" pitchFamily="49" charset="-122"/>
        <a:ea typeface="仿宋_GB2312" pitchFamily="49" charset="-122"/>
        <a:cs typeface="+mn-cs"/>
      </a:defRPr>
    </a:lvl1pPr>
    <a:lvl2pPr marL="457200" algn="l" rtl="0" eaLnBrk="0" fontAlgn="base" hangingPunct="0">
      <a:spcBef>
        <a:spcPct val="0"/>
      </a:spcBef>
      <a:spcAft>
        <a:spcPct val="0"/>
      </a:spcAft>
      <a:defRPr sz="2400" b="1" kern="1200">
        <a:solidFill>
          <a:schemeClr val="bg1"/>
        </a:solidFill>
        <a:latin typeface="仿宋_GB2312" pitchFamily="49" charset="-122"/>
        <a:ea typeface="仿宋_GB2312" pitchFamily="49" charset="-122"/>
        <a:cs typeface="+mn-cs"/>
      </a:defRPr>
    </a:lvl2pPr>
    <a:lvl3pPr marL="914400" algn="l" rtl="0" eaLnBrk="0" fontAlgn="base" hangingPunct="0">
      <a:spcBef>
        <a:spcPct val="0"/>
      </a:spcBef>
      <a:spcAft>
        <a:spcPct val="0"/>
      </a:spcAft>
      <a:defRPr sz="2400" b="1" kern="1200">
        <a:solidFill>
          <a:schemeClr val="bg1"/>
        </a:solidFill>
        <a:latin typeface="仿宋_GB2312" pitchFamily="49" charset="-122"/>
        <a:ea typeface="仿宋_GB2312" pitchFamily="49" charset="-122"/>
        <a:cs typeface="+mn-cs"/>
      </a:defRPr>
    </a:lvl3pPr>
    <a:lvl4pPr marL="1371600" algn="l" rtl="0" eaLnBrk="0" fontAlgn="base" hangingPunct="0">
      <a:spcBef>
        <a:spcPct val="0"/>
      </a:spcBef>
      <a:spcAft>
        <a:spcPct val="0"/>
      </a:spcAft>
      <a:defRPr sz="2400" b="1" kern="1200">
        <a:solidFill>
          <a:schemeClr val="bg1"/>
        </a:solidFill>
        <a:latin typeface="仿宋_GB2312" pitchFamily="49" charset="-122"/>
        <a:ea typeface="仿宋_GB2312" pitchFamily="49" charset="-122"/>
        <a:cs typeface="+mn-cs"/>
      </a:defRPr>
    </a:lvl4pPr>
    <a:lvl5pPr marL="1828800" algn="l" rtl="0" eaLnBrk="0" fontAlgn="base" hangingPunct="0">
      <a:spcBef>
        <a:spcPct val="0"/>
      </a:spcBef>
      <a:spcAft>
        <a:spcPct val="0"/>
      </a:spcAft>
      <a:defRPr sz="2400" b="1" kern="1200">
        <a:solidFill>
          <a:schemeClr val="bg1"/>
        </a:solidFill>
        <a:latin typeface="仿宋_GB2312" pitchFamily="49" charset="-122"/>
        <a:ea typeface="仿宋_GB2312" pitchFamily="49" charset="-122"/>
        <a:cs typeface="+mn-cs"/>
      </a:defRPr>
    </a:lvl5pPr>
    <a:lvl6pPr marL="2286000" algn="l" defTabSz="914400" rtl="0" eaLnBrk="1" latinLnBrk="0" hangingPunct="1">
      <a:defRPr sz="2400" b="1" kern="1200">
        <a:solidFill>
          <a:schemeClr val="bg1"/>
        </a:solidFill>
        <a:latin typeface="仿宋_GB2312" pitchFamily="49" charset="-122"/>
        <a:ea typeface="仿宋_GB2312" pitchFamily="49" charset="-122"/>
        <a:cs typeface="+mn-cs"/>
      </a:defRPr>
    </a:lvl6pPr>
    <a:lvl7pPr marL="2743200" algn="l" defTabSz="914400" rtl="0" eaLnBrk="1" latinLnBrk="0" hangingPunct="1">
      <a:defRPr sz="2400" b="1" kern="1200">
        <a:solidFill>
          <a:schemeClr val="bg1"/>
        </a:solidFill>
        <a:latin typeface="仿宋_GB2312" pitchFamily="49" charset="-122"/>
        <a:ea typeface="仿宋_GB2312" pitchFamily="49" charset="-122"/>
        <a:cs typeface="+mn-cs"/>
      </a:defRPr>
    </a:lvl7pPr>
    <a:lvl8pPr marL="3200400" algn="l" defTabSz="914400" rtl="0" eaLnBrk="1" latinLnBrk="0" hangingPunct="1">
      <a:defRPr sz="2400" b="1" kern="1200">
        <a:solidFill>
          <a:schemeClr val="bg1"/>
        </a:solidFill>
        <a:latin typeface="仿宋_GB2312" pitchFamily="49" charset="-122"/>
        <a:ea typeface="仿宋_GB2312" pitchFamily="49" charset="-122"/>
        <a:cs typeface="+mn-cs"/>
      </a:defRPr>
    </a:lvl8pPr>
    <a:lvl9pPr marL="3657600" algn="l" defTabSz="914400" rtl="0" eaLnBrk="1" latinLnBrk="0" hangingPunct="1">
      <a:defRPr sz="2400" b="1" kern="1200">
        <a:solidFill>
          <a:schemeClr val="bg1"/>
        </a:solidFill>
        <a:latin typeface="仿宋_GB2312" pitchFamily="49" charset="-122"/>
        <a:ea typeface="仿宋_GB2312"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00"/>
    <a:srgbClr val="FFCC66"/>
    <a:srgbClr val="66CCFF"/>
    <a:srgbClr val="FF9900"/>
    <a:srgbClr val="FFFF00"/>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98" autoAdjust="0"/>
    <p:restoredTop sz="94371" autoAdjust="0"/>
  </p:normalViewPr>
  <p:slideViewPr>
    <p:cSldViewPr showGuides="1">
      <p:cViewPr varScale="1">
        <p:scale>
          <a:sx n="78" d="100"/>
          <a:sy n="78" d="100"/>
        </p:scale>
        <p:origin x="146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9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13.emf"/><Relationship Id="rId13" Type="http://schemas.openxmlformats.org/officeDocument/2006/relationships/image" Target="../media/image118.emf"/><Relationship Id="rId18" Type="http://schemas.openxmlformats.org/officeDocument/2006/relationships/image" Target="../media/image123.emf"/><Relationship Id="rId3" Type="http://schemas.openxmlformats.org/officeDocument/2006/relationships/image" Target="../media/image108.wmf"/><Relationship Id="rId7" Type="http://schemas.openxmlformats.org/officeDocument/2006/relationships/image" Target="../media/image112.emf"/><Relationship Id="rId12" Type="http://schemas.openxmlformats.org/officeDocument/2006/relationships/image" Target="../media/image117.emf"/><Relationship Id="rId17" Type="http://schemas.openxmlformats.org/officeDocument/2006/relationships/image" Target="../media/image122.wmf"/><Relationship Id="rId2" Type="http://schemas.openxmlformats.org/officeDocument/2006/relationships/image" Target="../media/image107.emf"/><Relationship Id="rId16" Type="http://schemas.openxmlformats.org/officeDocument/2006/relationships/image" Target="../media/image121.wmf"/><Relationship Id="rId20" Type="http://schemas.openxmlformats.org/officeDocument/2006/relationships/image" Target="../media/image125.wmf"/><Relationship Id="rId1" Type="http://schemas.openxmlformats.org/officeDocument/2006/relationships/image" Target="../media/image106.wmf"/><Relationship Id="rId6" Type="http://schemas.openxmlformats.org/officeDocument/2006/relationships/image" Target="../media/image111.emf"/><Relationship Id="rId11" Type="http://schemas.openxmlformats.org/officeDocument/2006/relationships/image" Target="../media/image116.emf"/><Relationship Id="rId5" Type="http://schemas.openxmlformats.org/officeDocument/2006/relationships/image" Target="../media/image110.emf"/><Relationship Id="rId15" Type="http://schemas.openxmlformats.org/officeDocument/2006/relationships/image" Target="../media/image120.wmf"/><Relationship Id="rId10" Type="http://schemas.openxmlformats.org/officeDocument/2006/relationships/image" Target="../media/image115.emf"/><Relationship Id="rId19" Type="http://schemas.openxmlformats.org/officeDocument/2006/relationships/image" Target="../media/image124.wmf"/><Relationship Id="rId4" Type="http://schemas.openxmlformats.org/officeDocument/2006/relationships/image" Target="../media/image109.emf"/><Relationship Id="rId9" Type="http://schemas.openxmlformats.org/officeDocument/2006/relationships/image" Target="../media/image114.emf"/><Relationship Id="rId14" Type="http://schemas.openxmlformats.org/officeDocument/2006/relationships/image" Target="../media/image119.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18" Type="http://schemas.openxmlformats.org/officeDocument/2006/relationships/image" Target="../media/image117.emf"/><Relationship Id="rId3" Type="http://schemas.openxmlformats.org/officeDocument/2006/relationships/image" Target="../media/image128.emf"/><Relationship Id="rId21" Type="http://schemas.openxmlformats.org/officeDocument/2006/relationships/image" Target="../media/image134.wmf"/><Relationship Id="rId7" Type="http://schemas.openxmlformats.org/officeDocument/2006/relationships/image" Target="../media/image132.emf"/><Relationship Id="rId12" Type="http://schemas.openxmlformats.org/officeDocument/2006/relationships/image" Target="../media/image111.emf"/><Relationship Id="rId17" Type="http://schemas.openxmlformats.org/officeDocument/2006/relationships/image" Target="../media/image116.emf"/><Relationship Id="rId2" Type="http://schemas.openxmlformats.org/officeDocument/2006/relationships/image" Target="../media/image127.emf"/><Relationship Id="rId16" Type="http://schemas.openxmlformats.org/officeDocument/2006/relationships/image" Target="../media/image115.emf"/><Relationship Id="rId20" Type="http://schemas.openxmlformats.org/officeDocument/2006/relationships/image" Target="../media/image119.emf"/><Relationship Id="rId1" Type="http://schemas.openxmlformats.org/officeDocument/2006/relationships/image" Target="../media/image126.wmf"/><Relationship Id="rId6" Type="http://schemas.openxmlformats.org/officeDocument/2006/relationships/image" Target="../media/image131.wmf"/><Relationship Id="rId11" Type="http://schemas.openxmlformats.org/officeDocument/2006/relationships/image" Target="../media/image110.emf"/><Relationship Id="rId5" Type="http://schemas.openxmlformats.org/officeDocument/2006/relationships/image" Target="../media/image130.wmf"/><Relationship Id="rId15" Type="http://schemas.openxmlformats.org/officeDocument/2006/relationships/image" Target="../media/image114.emf"/><Relationship Id="rId10" Type="http://schemas.openxmlformats.org/officeDocument/2006/relationships/image" Target="../media/image109.emf"/><Relationship Id="rId19" Type="http://schemas.openxmlformats.org/officeDocument/2006/relationships/image" Target="../media/image118.emf"/><Relationship Id="rId4" Type="http://schemas.openxmlformats.org/officeDocument/2006/relationships/image" Target="../media/image129.emf"/><Relationship Id="rId9" Type="http://schemas.openxmlformats.org/officeDocument/2006/relationships/image" Target="../media/image133.emf"/><Relationship Id="rId14" Type="http://schemas.openxmlformats.org/officeDocument/2006/relationships/image" Target="../media/image113.emf"/><Relationship Id="rId22" Type="http://schemas.openxmlformats.org/officeDocument/2006/relationships/image" Target="../media/image13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image" Target="../media/image141.emf"/><Relationship Id="rId5" Type="http://schemas.openxmlformats.org/officeDocument/2006/relationships/image" Target="../media/image145.emf"/><Relationship Id="rId4" Type="http://schemas.openxmlformats.org/officeDocument/2006/relationships/image" Target="../media/image14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47.e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image" Target="../media/image151.emf"/><Relationship Id="rId7" Type="http://schemas.openxmlformats.org/officeDocument/2006/relationships/image" Target="../media/image155.emf"/><Relationship Id="rId2" Type="http://schemas.openxmlformats.org/officeDocument/2006/relationships/image" Target="../media/image150.emf"/><Relationship Id="rId1" Type="http://schemas.openxmlformats.org/officeDocument/2006/relationships/image" Target="../media/image149.emf"/><Relationship Id="rId6" Type="http://schemas.openxmlformats.org/officeDocument/2006/relationships/image" Target="../media/image154.emf"/><Relationship Id="rId11" Type="http://schemas.openxmlformats.org/officeDocument/2006/relationships/image" Target="../media/image159.emf"/><Relationship Id="rId5" Type="http://schemas.openxmlformats.org/officeDocument/2006/relationships/image" Target="../media/image153.emf"/><Relationship Id="rId10" Type="http://schemas.openxmlformats.org/officeDocument/2006/relationships/image" Target="../media/image158.emf"/><Relationship Id="rId4" Type="http://schemas.openxmlformats.org/officeDocument/2006/relationships/image" Target="../media/image152.emf"/><Relationship Id="rId9" Type="http://schemas.openxmlformats.org/officeDocument/2006/relationships/image" Target="../media/image157.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64.emf"/><Relationship Id="rId7" Type="http://schemas.openxmlformats.org/officeDocument/2006/relationships/image" Target="../media/image168.emf"/><Relationship Id="rId2" Type="http://schemas.openxmlformats.org/officeDocument/2006/relationships/image" Target="../media/image163.emf"/><Relationship Id="rId1" Type="http://schemas.openxmlformats.org/officeDocument/2006/relationships/image" Target="../media/image162.emf"/><Relationship Id="rId6" Type="http://schemas.openxmlformats.org/officeDocument/2006/relationships/image" Target="../media/image167.emf"/><Relationship Id="rId5" Type="http://schemas.openxmlformats.org/officeDocument/2006/relationships/image" Target="../media/image166.emf"/><Relationship Id="rId4" Type="http://schemas.openxmlformats.org/officeDocument/2006/relationships/image" Target="../media/image165.e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image" Target="../media/image173.emf"/><Relationship Id="rId7" Type="http://schemas.openxmlformats.org/officeDocument/2006/relationships/image" Target="../media/image177.emf"/><Relationship Id="rId12" Type="http://schemas.openxmlformats.org/officeDocument/2006/relationships/image" Target="../media/image182.emf"/><Relationship Id="rId2" Type="http://schemas.openxmlformats.org/officeDocument/2006/relationships/image" Target="../media/image172.emf"/><Relationship Id="rId1" Type="http://schemas.openxmlformats.org/officeDocument/2006/relationships/image" Target="../media/image171.emf"/><Relationship Id="rId6" Type="http://schemas.openxmlformats.org/officeDocument/2006/relationships/image" Target="../media/image176.emf"/><Relationship Id="rId11" Type="http://schemas.openxmlformats.org/officeDocument/2006/relationships/image" Target="../media/image181.emf"/><Relationship Id="rId5" Type="http://schemas.openxmlformats.org/officeDocument/2006/relationships/image" Target="../media/image175.emf"/><Relationship Id="rId10" Type="http://schemas.openxmlformats.org/officeDocument/2006/relationships/image" Target="../media/image180.emf"/><Relationship Id="rId4" Type="http://schemas.openxmlformats.org/officeDocument/2006/relationships/image" Target="../media/image174.emf"/><Relationship Id="rId9" Type="http://schemas.openxmlformats.org/officeDocument/2006/relationships/image" Target="../media/image179.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19.emf"/><Relationship Id="rId3" Type="http://schemas.openxmlformats.org/officeDocument/2006/relationships/image" Target="../media/image9.emf"/><Relationship Id="rId7" Type="http://schemas.openxmlformats.org/officeDocument/2006/relationships/image" Target="../media/image13.emf"/><Relationship Id="rId12" Type="http://schemas.openxmlformats.org/officeDocument/2006/relationships/image" Target="../media/image18.emf"/><Relationship Id="rId2" Type="http://schemas.openxmlformats.org/officeDocument/2006/relationships/image" Target="../media/image8.emf"/><Relationship Id="rId1" Type="http://schemas.openxmlformats.org/officeDocument/2006/relationships/image" Target="../media/image7.emf"/><Relationship Id="rId6" Type="http://schemas.openxmlformats.org/officeDocument/2006/relationships/image" Target="../media/image12.emf"/><Relationship Id="rId11" Type="http://schemas.openxmlformats.org/officeDocument/2006/relationships/image" Target="../media/image17.emf"/><Relationship Id="rId5" Type="http://schemas.openxmlformats.org/officeDocument/2006/relationships/image" Target="../media/image11.emf"/><Relationship Id="rId10" Type="http://schemas.openxmlformats.org/officeDocument/2006/relationships/image" Target="../media/image16.emf"/><Relationship Id="rId4" Type="http://schemas.openxmlformats.org/officeDocument/2006/relationships/image" Target="../media/image10.emf"/><Relationship Id="rId9" Type="http://schemas.openxmlformats.org/officeDocument/2006/relationships/image" Target="../media/image15.emf"/><Relationship Id="rId14"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image" Target="../media/image44.emf"/><Relationship Id="rId18" Type="http://schemas.openxmlformats.org/officeDocument/2006/relationships/image" Target="../media/image49.emf"/><Relationship Id="rId3" Type="http://schemas.openxmlformats.org/officeDocument/2006/relationships/image" Target="../media/image34.emf"/><Relationship Id="rId21" Type="http://schemas.openxmlformats.org/officeDocument/2006/relationships/image" Target="../media/image52.emf"/><Relationship Id="rId7" Type="http://schemas.openxmlformats.org/officeDocument/2006/relationships/image" Target="../media/image38.emf"/><Relationship Id="rId12" Type="http://schemas.openxmlformats.org/officeDocument/2006/relationships/image" Target="../media/image43.emf"/><Relationship Id="rId17" Type="http://schemas.openxmlformats.org/officeDocument/2006/relationships/image" Target="../media/image48.emf"/><Relationship Id="rId2" Type="http://schemas.openxmlformats.org/officeDocument/2006/relationships/image" Target="../media/image33.emf"/><Relationship Id="rId16" Type="http://schemas.openxmlformats.org/officeDocument/2006/relationships/image" Target="../media/image47.emf"/><Relationship Id="rId20" Type="http://schemas.openxmlformats.org/officeDocument/2006/relationships/image" Target="../media/image51.emf"/><Relationship Id="rId1" Type="http://schemas.openxmlformats.org/officeDocument/2006/relationships/image" Target="../media/image32.emf"/><Relationship Id="rId6" Type="http://schemas.openxmlformats.org/officeDocument/2006/relationships/image" Target="../media/image37.emf"/><Relationship Id="rId11" Type="http://schemas.openxmlformats.org/officeDocument/2006/relationships/image" Target="../media/image42.emf"/><Relationship Id="rId24" Type="http://schemas.openxmlformats.org/officeDocument/2006/relationships/image" Target="../media/image55.emf"/><Relationship Id="rId5" Type="http://schemas.openxmlformats.org/officeDocument/2006/relationships/image" Target="../media/image36.emf"/><Relationship Id="rId15" Type="http://schemas.openxmlformats.org/officeDocument/2006/relationships/image" Target="../media/image46.emf"/><Relationship Id="rId23" Type="http://schemas.openxmlformats.org/officeDocument/2006/relationships/image" Target="../media/image54.emf"/><Relationship Id="rId10" Type="http://schemas.openxmlformats.org/officeDocument/2006/relationships/image" Target="../media/image41.emf"/><Relationship Id="rId19" Type="http://schemas.openxmlformats.org/officeDocument/2006/relationships/image" Target="../media/image50.emf"/><Relationship Id="rId4" Type="http://schemas.openxmlformats.org/officeDocument/2006/relationships/image" Target="../media/image35.emf"/><Relationship Id="rId9" Type="http://schemas.openxmlformats.org/officeDocument/2006/relationships/image" Target="../media/image40.emf"/><Relationship Id="rId14" Type="http://schemas.openxmlformats.org/officeDocument/2006/relationships/image" Target="../media/image45.emf"/><Relationship Id="rId22"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1.wmf"/><Relationship Id="rId7" Type="http://schemas.openxmlformats.org/officeDocument/2006/relationships/image" Target="../media/image65.wmf"/><Relationship Id="rId2" Type="http://schemas.openxmlformats.org/officeDocument/2006/relationships/image" Target="../media/image60.wmf"/><Relationship Id="rId1" Type="http://schemas.openxmlformats.org/officeDocument/2006/relationships/image" Target="../media/image59.wmf"/><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9.wmf"/><Relationship Id="rId7" Type="http://schemas.openxmlformats.org/officeDocument/2006/relationships/image" Target="../media/image70.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image" Target="../media/image84.emf"/><Relationship Id="rId1" Type="http://schemas.openxmlformats.org/officeDocument/2006/relationships/image" Target="../media/image83.emf"/><Relationship Id="rId6" Type="http://schemas.openxmlformats.org/officeDocument/2006/relationships/image" Target="../media/image88.emf"/><Relationship Id="rId11" Type="http://schemas.openxmlformats.org/officeDocument/2006/relationships/image" Target="../media/image93.emf"/><Relationship Id="rId5" Type="http://schemas.openxmlformats.org/officeDocument/2006/relationships/image" Target="../media/image8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image" Target="../media/image95.emf"/><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6F13F21-AC46-4147-B81D-971A7987A433}"/>
              </a:ext>
            </a:extLst>
          </p:cNvPr>
          <p:cNvSpPr>
            <a:spLocks noGrp="1" noChangeArrowheads="1"/>
          </p:cNvSpPr>
          <p:nvPr>
            <p:ph type="hdr" sz="quarter"/>
          </p:nvPr>
        </p:nvSpPr>
        <p:spPr bwMode="auto">
          <a:xfrm>
            <a:off x="0" y="0"/>
            <a:ext cx="2890838"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40963" name="Rectangle 3">
            <a:extLst>
              <a:ext uri="{FF2B5EF4-FFF2-40B4-BE49-F238E27FC236}">
                <a16:creationId xmlns:a16="http://schemas.microsoft.com/office/drawing/2014/main" id="{5DCBA01D-A109-46A9-BAAF-09C1361A6FB4}"/>
              </a:ext>
            </a:extLst>
          </p:cNvPr>
          <p:cNvSpPr>
            <a:spLocks noGrp="1" noChangeArrowheads="1"/>
          </p:cNvSpPr>
          <p:nvPr>
            <p:ph type="dt" sz="quarter" idx="1"/>
          </p:nvPr>
        </p:nvSpPr>
        <p:spPr bwMode="auto">
          <a:xfrm>
            <a:off x="3776663" y="0"/>
            <a:ext cx="2890837"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40964" name="Rectangle 4">
            <a:extLst>
              <a:ext uri="{FF2B5EF4-FFF2-40B4-BE49-F238E27FC236}">
                <a16:creationId xmlns:a16="http://schemas.microsoft.com/office/drawing/2014/main" id="{22849477-C9D4-475C-BA78-0C299DF786FE}"/>
              </a:ext>
            </a:extLst>
          </p:cNvPr>
          <p:cNvSpPr>
            <a:spLocks noGrp="1" noChangeArrowheads="1"/>
          </p:cNvSpPr>
          <p:nvPr>
            <p:ph type="ftr" sz="quarter" idx="2"/>
          </p:nvPr>
        </p:nvSpPr>
        <p:spPr bwMode="auto">
          <a:xfrm>
            <a:off x="0" y="9429750"/>
            <a:ext cx="2890838"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40965" name="Rectangle 5">
            <a:extLst>
              <a:ext uri="{FF2B5EF4-FFF2-40B4-BE49-F238E27FC236}">
                <a16:creationId xmlns:a16="http://schemas.microsoft.com/office/drawing/2014/main" id="{91B4CE84-7457-45AC-AF23-1489D2C741AE}"/>
              </a:ext>
            </a:extLst>
          </p:cNvPr>
          <p:cNvSpPr>
            <a:spLocks noGrp="1" noChangeArrowheads="1"/>
          </p:cNvSpPr>
          <p:nvPr>
            <p:ph type="sldNum" sz="quarter" idx="3"/>
          </p:nvPr>
        </p:nvSpPr>
        <p:spPr bwMode="auto">
          <a:xfrm>
            <a:off x="3776663" y="9429750"/>
            <a:ext cx="2890837"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b="0">
                <a:solidFill>
                  <a:schemeClr val="tx1"/>
                </a:solidFill>
                <a:latin typeface="Arial" panose="020B0604020202020204" pitchFamily="34" charset="0"/>
                <a:ea typeface="宋体" panose="02010600030101010101" pitchFamily="2" charset="-122"/>
              </a:defRPr>
            </a:lvl1pPr>
          </a:lstStyle>
          <a:p>
            <a:pPr>
              <a:defRPr/>
            </a:pPr>
            <a:fld id="{708713B5-E507-4706-88C3-EDE44911D42A}"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2914" name="Rectangle 2">
            <a:extLst>
              <a:ext uri="{FF2B5EF4-FFF2-40B4-BE49-F238E27FC236}">
                <a16:creationId xmlns:a16="http://schemas.microsoft.com/office/drawing/2014/main" id="{A1024C84-00AA-4AE0-BDCE-71467C6A7B17}"/>
              </a:ext>
            </a:extLst>
          </p:cNvPr>
          <p:cNvSpPr>
            <a:spLocks noGrp="1" noChangeArrowheads="1"/>
          </p:cNvSpPr>
          <p:nvPr>
            <p:ph type="hdr" sz="quarter"/>
          </p:nvPr>
        </p:nvSpPr>
        <p:spPr bwMode="auto">
          <a:xfrm>
            <a:off x="0" y="0"/>
            <a:ext cx="2890838"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422915" name="Rectangle 3">
            <a:extLst>
              <a:ext uri="{FF2B5EF4-FFF2-40B4-BE49-F238E27FC236}">
                <a16:creationId xmlns:a16="http://schemas.microsoft.com/office/drawing/2014/main" id="{DD856613-50DD-4AB3-A97A-ECC10564083B}"/>
              </a:ext>
            </a:extLst>
          </p:cNvPr>
          <p:cNvSpPr>
            <a:spLocks noGrp="1" noChangeArrowheads="1"/>
          </p:cNvSpPr>
          <p:nvPr>
            <p:ph type="dt" idx="1"/>
          </p:nvPr>
        </p:nvSpPr>
        <p:spPr bwMode="auto">
          <a:xfrm>
            <a:off x="3776663" y="0"/>
            <a:ext cx="2890837"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3076" name="Rectangle 4">
            <a:extLst>
              <a:ext uri="{FF2B5EF4-FFF2-40B4-BE49-F238E27FC236}">
                <a16:creationId xmlns:a16="http://schemas.microsoft.com/office/drawing/2014/main" id="{2526D792-8DF0-4312-8382-F39A24E55086}"/>
              </a:ext>
            </a:extLst>
          </p:cNvPr>
          <p:cNvSpPr>
            <a:spLocks noGrp="1" noRot="1" noChangeAspect="1" noChangeArrowheads="1" noTextEdit="1"/>
          </p:cNvSpPr>
          <p:nvPr>
            <p:ph type="sldImg" idx="2"/>
          </p:nvPr>
        </p:nvSpPr>
        <p:spPr bwMode="auto">
          <a:xfrm>
            <a:off x="854075" y="746125"/>
            <a:ext cx="4960938" cy="37211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22917" name="Rectangle 5">
            <a:extLst>
              <a:ext uri="{FF2B5EF4-FFF2-40B4-BE49-F238E27FC236}">
                <a16:creationId xmlns:a16="http://schemas.microsoft.com/office/drawing/2014/main" id="{8ED6074F-F168-4DCB-8C17-311BE1FB0B85}"/>
              </a:ext>
            </a:extLst>
          </p:cNvPr>
          <p:cNvSpPr>
            <a:spLocks noGrp="1" noChangeArrowheads="1"/>
          </p:cNvSpPr>
          <p:nvPr>
            <p:ph type="body" sz="quarter" idx="3"/>
          </p:nvPr>
        </p:nvSpPr>
        <p:spPr bwMode="auto">
          <a:xfrm>
            <a:off x="666750" y="4716463"/>
            <a:ext cx="5335588"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22918" name="Rectangle 6">
            <a:extLst>
              <a:ext uri="{FF2B5EF4-FFF2-40B4-BE49-F238E27FC236}">
                <a16:creationId xmlns:a16="http://schemas.microsoft.com/office/drawing/2014/main" id="{F871F221-D29D-4803-872E-6F93653832FF}"/>
              </a:ext>
            </a:extLst>
          </p:cNvPr>
          <p:cNvSpPr>
            <a:spLocks noGrp="1" noChangeArrowheads="1"/>
          </p:cNvSpPr>
          <p:nvPr>
            <p:ph type="ftr" sz="quarter" idx="4"/>
          </p:nvPr>
        </p:nvSpPr>
        <p:spPr bwMode="auto">
          <a:xfrm>
            <a:off x="0" y="9429750"/>
            <a:ext cx="2890838"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spcBef>
                <a:spcPct val="0"/>
              </a:spcBef>
              <a:defRPr sz="1200" b="0">
                <a:solidFill>
                  <a:schemeClr val="tx1"/>
                </a:solidFill>
                <a:latin typeface="Arial" charset="0"/>
                <a:ea typeface="宋体" charset="-122"/>
              </a:defRPr>
            </a:lvl1pPr>
          </a:lstStyle>
          <a:p>
            <a:pPr>
              <a:defRPr/>
            </a:pPr>
            <a:endParaRPr lang="en-US" altLang="zh-CN"/>
          </a:p>
        </p:txBody>
      </p:sp>
      <p:sp>
        <p:nvSpPr>
          <p:cNvPr id="422919" name="Rectangle 7">
            <a:extLst>
              <a:ext uri="{FF2B5EF4-FFF2-40B4-BE49-F238E27FC236}">
                <a16:creationId xmlns:a16="http://schemas.microsoft.com/office/drawing/2014/main" id="{BC07618B-6809-46A2-A024-49AC6DB067BA}"/>
              </a:ext>
            </a:extLst>
          </p:cNvPr>
          <p:cNvSpPr>
            <a:spLocks noGrp="1" noChangeArrowheads="1"/>
          </p:cNvSpPr>
          <p:nvPr>
            <p:ph type="sldNum" sz="quarter" idx="5"/>
          </p:nvPr>
        </p:nvSpPr>
        <p:spPr bwMode="auto">
          <a:xfrm>
            <a:off x="3776663" y="9429750"/>
            <a:ext cx="2890837"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0"/>
              </a:spcBef>
              <a:defRPr sz="1200" b="0">
                <a:solidFill>
                  <a:schemeClr val="tx1"/>
                </a:solidFill>
                <a:latin typeface="Arial" panose="020B0604020202020204" pitchFamily="34" charset="0"/>
                <a:ea typeface="宋体" panose="02010600030101010101" pitchFamily="2" charset="-122"/>
              </a:defRPr>
            </a:lvl1pPr>
          </a:lstStyle>
          <a:p>
            <a:pPr>
              <a:defRPr/>
            </a:pPr>
            <a:fld id="{B569FFF1-FE85-46A8-B0FA-799E4844C97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118B535F-BF33-48F5-ADA0-71E0B7D35D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bg1"/>
                </a:solidFill>
                <a:latin typeface="仿宋_GB2312" pitchFamily="49" charset="-122"/>
                <a:ea typeface="仿宋_GB2312" pitchFamily="49" charset="-122"/>
              </a:defRPr>
            </a:lvl1pPr>
            <a:lvl2pPr marL="742950" indent="-285750" eaLnBrk="0" hangingPunct="0">
              <a:defRPr sz="2400" b="1">
                <a:solidFill>
                  <a:schemeClr val="bg1"/>
                </a:solidFill>
                <a:latin typeface="仿宋_GB2312" pitchFamily="49" charset="-122"/>
                <a:ea typeface="仿宋_GB2312" pitchFamily="49" charset="-122"/>
              </a:defRPr>
            </a:lvl2pPr>
            <a:lvl3pPr marL="1143000" indent="-228600" eaLnBrk="0" hangingPunct="0">
              <a:defRPr sz="2400" b="1">
                <a:solidFill>
                  <a:schemeClr val="bg1"/>
                </a:solidFill>
                <a:latin typeface="仿宋_GB2312" pitchFamily="49" charset="-122"/>
                <a:ea typeface="仿宋_GB2312" pitchFamily="49" charset="-122"/>
              </a:defRPr>
            </a:lvl3pPr>
            <a:lvl4pPr marL="1600200" indent="-228600" eaLnBrk="0" hangingPunct="0">
              <a:defRPr sz="2400" b="1">
                <a:solidFill>
                  <a:schemeClr val="bg1"/>
                </a:solidFill>
                <a:latin typeface="仿宋_GB2312" pitchFamily="49" charset="-122"/>
                <a:ea typeface="仿宋_GB2312" pitchFamily="49" charset="-122"/>
              </a:defRPr>
            </a:lvl4pPr>
            <a:lvl5pPr marL="2057400" indent="-228600" eaLnBrk="0" hangingPunct="0">
              <a:defRPr sz="2400" b="1">
                <a:solidFill>
                  <a:schemeClr val="bg1"/>
                </a:solidFill>
                <a:latin typeface="仿宋_GB2312" pitchFamily="49" charset="-122"/>
                <a:ea typeface="仿宋_GB2312" pitchFamily="49" charset="-122"/>
              </a:defRPr>
            </a:lvl5pPr>
            <a:lvl6pPr marL="25146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6pPr>
            <a:lvl7pPr marL="29718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7pPr>
            <a:lvl8pPr marL="34290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8pPr>
            <a:lvl9pPr marL="38862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9pPr>
          </a:lstStyle>
          <a:p>
            <a:pPr eaLnBrk="1" hangingPunct="1"/>
            <a:fld id="{9A0952CA-33F2-46BC-B3E9-8743F2DE9233}" type="slidenum">
              <a:rPr lang="en-US" altLang="zh-CN" sz="1200" b="0">
                <a:solidFill>
                  <a:schemeClr val="tx1"/>
                </a:solidFill>
                <a:latin typeface="Arial" panose="020B0604020202020204" pitchFamily="34" charset="0"/>
                <a:ea typeface="宋体" panose="02010600030101010101" pitchFamily="2" charset="-122"/>
              </a:rPr>
              <a:pPr eaLnBrk="1" hangingPunct="1"/>
              <a:t>2</a:t>
            </a:fld>
            <a:endParaRPr lang="en-US" altLang="zh-CN" sz="1200" b="0">
              <a:solidFill>
                <a:schemeClr val="tx1"/>
              </a:solidFill>
              <a:latin typeface="Arial" panose="020B0604020202020204" pitchFamily="34" charset="0"/>
              <a:ea typeface="宋体" panose="02010600030101010101" pitchFamily="2" charset="-122"/>
            </a:endParaRPr>
          </a:p>
        </p:txBody>
      </p:sp>
      <p:sp>
        <p:nvSpPr>
          <p:cNvPr id="51203" name="Rectangle 2">
            <a:extLst>
              <a:ext uri="{FF2B5EF4-FFF2-40B4-BE49-F238E27FC236}">
                <a16:creationId xmlns:a16="http://schemas.microsoft.com/office/drawing/2014/main" id="{37D1785D-93DC-41E9-BCB4-E45F572A7911}"/>
              </a:ext>
            </a:extLst>
          </p:cNvPr>
          <p:cNvSpPr>
            <a:spLocks noGrp="1" noRot="1" noChangeAspect="1" noChangeArrowheads="1" noTextEdit="1"/>
          </p:cNvSpPr>
          <p:nvPr>
            <p:ph type="sldImg"/>
          </p:nvPr>
        </p:nvSpPr>
        <p:spPr>
          <a:xfrm>
            <a:off x="855663" y="746125"/>
            <a:ext cx="4960937" cy="3721100"/>
          </a:xfrm>
          <a:ln/>
        </p:spPr>
      </p:sp>
      <p:sp>
        <p:nvSpPr>
          <p:cNvPr id="51204" name="Rectangle 3">
            <a:extLst>
              <a:ext uri="{FF2B5EF4-FFF2-40B4-BE49-F238E27FC236}">
                <a16:creationId xmlns:a16="http://schemas.microsoft.com/office/drawing/2014/main" id="{37E97634-8D76-4CFC-8400-B69623459D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B67C749C-9166-4176-9955-559572049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6F1FAF16-1213-4224-AC6F-63C21B74EAB4}" type="slidenum">
              <a:rPr lang="en-US" altLang="zh-CN" smtClean="0"/>
              <a:pPr>
                <a:spcBef>
                  <a:spcPct val="0"/>
                </a:spcBef>
              </a:pPr>
              <a:t>22</a:t>
            </a:fld>
            <a:endParaRPr lang="en-US" altLang="zh-CN"/>
          </a:p>
        </p:txBody>
      </p:sp>
      <p:sp>
        <p:nvSpPr>
          <p:cNvPr id="27651" name="Rectangle 2">
            <a:extLst>
              <a:ext uri="{FF2B5EF4-FFF2-40B4-BE49-F238E27FC236}">
                <a16:creationId xmlns:a16="http://schemas.microsoft.com/office/drawing/2014/main" id="{1C7C6D7D-913A-4DB8-AF2D-5F1B21A72AD3}"/>
              </a:ext>
            </a:extLst>
          </p:cNvPr>
          <p:cNvSpPr>
            <a:spLocks noGrp="1" noRot="1" noChangeAspect="1" noChangeArrowheads="1" noTextEdit="1"/>
          </p:cNvSpPr>
          <p:nvPr>
            <p:ph type="sldImg"/>
          </p:nvPr>
        </p:nvSpPr>
        <p:spPr>
          <a:xfrm>
            <a:off x="854075" y="744538"/>
            <a:ext cx="4964113" cy="3722687"/>
          </a:xfrm>
          <a:ln/>
        </p:spPr>
      </p:sp>
      <p:sp>
        <p:nvSpPr>
          <p:cNvPr id="27652" name="Rectangle 3">
            <a:extLst>
              <a:ext uri="{FF2B5EF4-FFF2-40B4-BE49-F238E27FC236}">
                <a16:creationId xmlns:a16="http://schemas.microsoft.com/office/drawing/2014/main" id="{9F6C8A89-1351-47C1-8D86-27E762F78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FDF89376-E7B9-4BF3-87D9-ADC0E75F9E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E8E8DB6-53B2-43B2-B637-9735B628A5B0}" type="slidenum">
              <a:rPr lang="en-US" altLang="zh-CN" smtClean="0"/>
              <a:pPr>
                <a:spcBef>
                  <a:spcPct val="0"/>
                </a:spcBef>
              </a:pPr>
              <a:t>24</a:t>
            </a:fld>
            <a:endParaRPr lang="en-US" altLang="zh-CN"/>
          </a:p>
        </p:txBody>
      </p:sp>
      <p:sp>
        <p:nvSpPr>
          <p:cNvPr id="30723" name="Rectangle 2">
            <a:extLst>
              <a:ext uri="{FF2B5EF4-FFF2-40B4-BE49-F238E27FC236}">
                <a16:creationId xmlns:a16="http://schemas.microsoft.com/office/drawing/2014/main" id="{0C933DBC-519F-4A79-907E-FC60E33F5F8B}"/>
              </a:ext>
            </a:extLst>
          </p:cNvPr>
          <p:cNvSpPr>
            <a:spLocks noGrp="1" noRot="1" noChangeAspect="1" noChangeArrowheads="1" noTextEdit="1"/>
          </p:cNvSpPr>
          <p:nvPr>
            <p:ph type="sldImg"/>
          </p:nvPr>
        </p:nvSpPr>
        <p:spPr>
          <a:xfrm>
            <a:off x="854075" y="744538"/>
            <a:ext cx="4964113" cy="3722687"/>
          </a:xfrm>
          <a:ln/>
        </p:spPr>
      </p:sp>
      <p:sp>
        <p:nvSpPr>
          <p:cNvPr id="30724" name="Rectangle 3">
            <a:extLst>
              <a:ext uri="{FF2B5EF4-FFF2-40B4-BE49-F238E27FC236}">
                <a16:creationId xmlns:a16="http://schemas.microsoft.com/office/drawing/2014/main" id="{0116B9E6-3737-4E6B-B5A2-489B1F0B73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03F30C8F-8B73-453F-9A0F-958A51357FC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3E59BB7-14B7-4EBA-AEB4-4AA7776B8256}" type="slidenum">
              <a:rPr lang="en-US" altLang="zh-CN" smtClean="0"/>
              <a:pPr>
                <a:spcBef>
                  <a:spcPct val="0"/>
                </a:spcBef>
              </a:pPr>
              <a:t>25</a:t>
            </a:fld>
            <a:endParaRPr lang="en-US" altLang="zh-CN"/>
          </a:p>
        </p:txBody>
      </p:sp>
      <p:sp>
        <p:nvSpPr>
          <p:cNvPr id="32771" name="Rectangle 2">
            <a:extLst>
              <a:ext uri="{FF2B5EF4-FFF2-40B4-BE49-F238E27FC236}">
                <a16:creationId xmlns:a16="http://schemas.microsoft.com/office/drawing/2014/main" id="{A393395A-0B49-47BD-91F2-32E8720B1331}"/>
              </a:ext>
            </a:extLst>
          </p:cNvPr>
          <p:cNvSpPr>
            <a:spLocks noGrp="1" noRot="1" noChangeAspect="1" noChangeArrowheads="1" noTextEdit="1"/>
          </p:cNvSpPr>
          <p:nvPr>
            <p:ph type="sldImg"/>
          </p:nvPr>
        </p:nvSpPr>
        <p:spPr>
          <a:xfrm>
            <a:off x="854075" y="744538"/>
            <a:ext cx="4964113" cy="3722687"/>
          </a:xfrm>
          <a:ln/>
        </p:spPr>
      </p:sp>
      <p:sp>
        <p:nvSpPr>
          <p:cNvPr id="32772" name="Rectangle 3">
            <a:extLst>
              <a:ext uri="{FF2B5EF4-FFF2-40B4-BE49-F238E27FC236}">
                <a16:creationId xmlns:a16="http://schemas.microsoft.com/office/drawing/2014/main" id="{8BFD5F6C-E776-487A-9D64-F223ADE953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C55A2152-2856-4C4F-B97D-1F08048FB2C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E8F55BE-75C5-4813-882F-D7A9DC495AF2}" type="slidenum">
              <a:rPr lang="en-US" altLang="zh-CN" smtClean="0"/>
              <a:pPr>
                <a:spcBef>
                  <a:spcPct val="0"/>
                </a:spcBef>
              </a:pPr>
              <a:t>5</a:t>
            </a:fld>
            <a:endParaRPr lang="en-US" altLang="zh-CN"/>
          </a:p>
        </p:txBody>
      </p:sp>
      <p:sp>
        <p:nvSpPr>
          <p:cNvPr id="8195" name="Rectangle 2">
            <a:extLst>
              <a:ext uri="{FF2B5EF4-FFF2-40B4-BE49-F238E27FC236}">
                <a16:creationId xmlns:a16="http://schemas.microsoft.com/office/drawing/2014/main" id="{FB8ABA6F-537C-46F5-BDFA-92F5637E7B65}"/>
              </a:ext>
            </a:extLst>
          </p:cNvPr>
          <p:cNvSpPr>
            <a:spLocks noGrp="1" noRot="1" noChangeAspect="1" noChangeArrowheads="1" noTextEdit="1"/>
          </p:cNvSpPr>
          <p:nvPr>
            <p:ph type="sldImg"/>
          </p:nvPr>
        </p:nvSpPr>
        <p:spPr>
          <a:xfrm>
            <a:off x="855663" y="746125"/>
            <a:ext cx="4959350" cy="3719513"/>
          </a:xfrm>
          <a:ln/>
        </p:spPr>
      </p:sp>
      <p:sp>
        <p:nvSpPr>
          <p:cNvPr id="515075" name="Rectangle 3">
            <a:extLst>
              <a:ext uri="{FF2B5EF4-FFF2-40B4-BE49-F238E27FC236}">
                <a16:creationId xmlns:a16="http://schemas.microsoft.com/office/drawing/2014/main" id="{BFC8E6C4-1E09-4EF3-BA48-42E170968494}"/>
              </a:ext>
            </a:extLst>
          </p:cNvPr>
          <p:cNvSpPr>
            <a:spLocks noGrp="1" noChangeArrowheads="1"/>
          </p:cNvSpPr>
          <p:nvPr>
            <p:ph type="body" idx="1"/>
          </p:nvPr>
        </p:nvSpPr>
        <p:spPr/>
        <p:txBody>
          <a:bodyPr/>
          <a:lstStyle/>
          <a:p>
            <a:pPr eaLnBrk="1" hangingPunct="1">
              <a:defRPr/>
            </a:pPr>
            <a:endParaRPr kumimoji="1" lang="zh-CN" altLang="zh-CN" b="1">
              <a:solidFill>
                <a:srgbClr val="993300"/>
              </a:solidFill>
              <a:effectLst>
                <a:outerShdw blurRad="38100" dist="38100" dir="2700000" algn="tl">
                  <a:srgbClr val="C0C0C0"/>
                </a:outerShdw>
              </a:effectLs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2789A5-A5EA-4987-A2CC-C31307ABBD47}" type="slidenum">
              <a:rPr lang="en-US" altLang="zh-CN"/>
              <a:pPr/>
              <a:t>8</a:t>
            </a:fld>
            <a:endParaRPr lang="en-US" altLang="zh-CN"/>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r>
              <a:rPr lang="zh-CN" altLang="en-US" dirty="0"/>
              <a:t>流体动力学（流体静止时没有</a:t>
            </a:r>
            <a:r>
              <a:rPr lang="zh-CN" altLang="en-US"/>
              <a:t>切向力）</a:t>
            </a:r>
          </a:p>
        </p:txBody>
      </p:sp>
    </p:spTree>
    <p:extLst>
      <p:ext uri="{BB962C8B-B14F-4D97-AF65-F5344CB8AC3E}">
        <p14:creationId xmlns:p14="http://schemas.microsoft.com/office/powerpoint/2010/main" val="1703926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2DB60E2-EEA5-44C8-8494-9393612CACDC}" type="slidenum">
              <a:rPr lang="en-US" altLang="zh-CN" smtClean="0"/>
              <a:pPr>
                <a:defRPr/>
              </a:pPr>
              <a:t>10</a:t>
            </a:fld>
            <a:endParaRPr lang="en-US" altLang="zh-CN"/>
          </a:p>
        </p:txBody>
      </p:sp>
    </p:spTree>
    <p:extLst>
      <p:ext uri="{BB962C8B-B14F-4D97-AF65-F5344CB8AC3E}">
        <p14:creationId xmlns:p14="http://schemas.microsoft.com/office/powerpoint/2010/main" val="266598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20000"/>
              </a:lnSpc>
              <a:spcBef>
                <a:spcPct val="30000"/>
              </a:spcBef>
              <a:spcAft>
                <a:spcPct val="0"/>
              </a:spcAft>
              <a:buClrTx/>
              <a:buSzTx/>
              <a:buFontTx/>
              <a:buNone/>
              <a:tabLst/>
              <a:defRPr/>
            </a:pPr>
            <a:r>
              <a:rPr kumimoji="1" lang="zh-CN" altLang="en-US" sz="1400" b="1" dirty="0">
                <a:solidFill>
                  <a:schemeClr val="accent2"/>
                </a:solidFill>
                <a:latin typeface="Times New Roman" panose="02020603050405020304" pitchFamily="18" charset="0"/>
              </a:rPr>
              <a:t>流线</a:t>
            </a:r>
            <a:r>
              <a:rPr kumimoji="1" lang="zh-CN" altLang="en-US" sz="1200" b="1" dirty="0">
                <a:latin typeface="Times New Roman" panose="02020603050405020304" pitchFamily="18" charset="0"/>
              </a:rPr>
              <a:t>：分布在流场中的许多假想曲线，曲线上每一点的切线方向和流体质量元流经该点时的速度方向一致。</a:t>
            </a:r>
            <a:endParaRPr kumimoji="1" lang="en-US" altLang="zh-CN" sz="1200" b="1" dirty="0">
              <a:latin typeface="Times New Roman" panose="02020603050405020304" pitchFamily="18" charset="0"/>
            </a:endParaRPr>
          </a:p>
          <a:p>
            <a:pPr marL="0" marR="0" indent="0" algn="l" defTabSz="914400" rtl="0" eaLnBrk="1" fontAlgn="base" latinLnBrk="0" hangingPunct="1">
              <a:lnSpc>
                <a:spcPct val="120000"/>
              </a:lnSpc>
              <a:spcBef>
                <a:spcPct val="30000"/>
              </a:spcBef>
              <a:spcAft>
                <a:spcPct val="0"/>
              </a:spcAft>
              <a:buClrTx/>
              <a:buSzTx/>
              <a:buFontTx/>
              <a:buNone/>
              <a:tabLst/>
              <a:defRPr/>
            </a:pPr>
            <a:r>
              <a:rPr kumimoji="1" lang="zh-CN" altLang="en-US" sz="1200" b="1" dirty="0">
                <a:latin typeface="Times New Roman" panose="02020603050405020304" pitchFamily="18" charset="0"/>
              </a:rPr>
              <a:t>流场中流线是连续分布的；空间每一点只有一个确定的流速方向，所以流线不可相交。</a:t>
            </a:r>
          </a:p>
          <a:p>
            <a:pPr marL="0" marR="0" indent="0" algn="l" defTabSz="914400" rtl="0" eaLnBrk="1" fontAlgn="base" latinLnBrk="0" hangingPunct="1">
              <a:lnSpc>
                <a:spcPct val="120000"/>
              </a:lnSpc>
              <a:spcBef>
                <a:spcPct val="30000"/>
              </a:spcBef>
              <a:spcAft>
                <a:spcPct val="0"/>
              </a:spcAft>
              <a:buClrTx/>
              <a:buSzTx/>
              <a:buFontTx/>
              <a:buNone/>
              <a:tabLst/>
              <a:defRPr/>
            </a:pPr>
            <a:r>
              <a:rPr kumimoji="1" lang="zh-CN" altLang="en-US" sz="1200" b="1" dirty="0">
                <a:latin typeface="Times New Roman" panose="02020603050405020304" pitchFamily="18" charset="0"/>
              </a:rPr>
              <a:t>流管内流体的质量是守恒的。</a:t>
            </a:r>
          </a:p>
          <a:p>
            <a:endParaRPr lang="zh-CN" altLang="en-US" dirty="0"/>
          </a:p>
        </p:txBody>
      </p:sp>
      <p:sp>
        <p:nvSpPr>
          <p:cNvPr id="4" name="灯片编号占位符 3"/>
          <p:cNvSpPr>
            <a:spLocks noGrp="1"/>
          </p:cNvSpPr>
          <p:nvPr>
            <p:ph type="sldNum" sz="quarter" idx="10"/>
          </p:nvPr>
        </p:nvSpPr>
        <p:spPr/>
        <p:txBody>
          <a:bodyPr/>
          <a:lstStyle/>
          <a:p>
            <a:pPr>
              <a:defRPr/>
            </a:pPr>
            <a:fld id="{32DB60E2-EEA5-44C8-8494-9393612CACDC}" type="slidenum">
              <a:rPr lang="en-US" altLang="zh-CN" smtClean="0"/>
              <a:pPr>
                <a:defRPr/>
              </a:pPr>
              <a:t>11</a:t>
            </a:fld>
            <a:endParaRPr lang="en-US" altLang="zh-CN"/>
          </a:p>
        </p:txBody>
      </p:sp>
    </p:spTree>
    <p:extLst>
      <p:ext uri="{BB962C8B-B14F-4D97-AF65-F5344CB8AC3E}">
        <p14:creationId xmlns:p14="http://schemas.microsoft.com/office/powerpoint/2010/main" val="3383516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18D001-7D80-4C1F-93F9-8E2E99DB788B}" type="slidenum">
              <a:rPr lang="en-US" altLang="zh-CN"/>
              <a:pPr/>
              <a:t>16</a:t>
            </a:fld>
            <a:endParaRPr lang="en-US" altLang="zh-CN"/>
          </a:p>
        </p:txBody>
      </p:sp>
      <p:sp>
        <p:nvSpPr>
          <p:cNvPr id="601090" name="Rectangle 2"/>
          <p:cNvSpPr>
            <a:spLocks noGrp="1" noRot="1" noChangeAspect="1" noChangeArrowheads="1" noTextEdit="1"/>
          </p:cNvSpPr>
          <p:nvPr>
            <p:ph type="sldImg"/>
          </p:nvPr>
        </p:nvSpPr>
        <p:spPr>
          <a:xfrm>
            <a:off x="854075" y="744538"/>
            <a:ext cx="4964113" cy="3722687"/>
          </a:xfrm>
          <a:ln/>
        </p:spPr>
      </p:sp>
      <p:sp>
        <p:nvSpPr>
          <p:cNvPr id="601091" name="Rectangle 3"/>
          <p:cNvSpPr>
            <a:spLocks noGrp="1" noChangeArrowheads="1"/>
          </p:cNvSpPr>
          <p:nvPr>
            <p:ph type="body" idx="1"/>
          </p:nvPr>
        </p:nvSpPr>
        <p:spPr/>
        <p:txBody>
          <a:bodyPr/>
          <a:lstStyle/>
          <a:p>
            <a:r>
              <a:rPr kumimoji="1" lang="zh-CN" altLang="en-US">
                <a:solidFill>
                  <a:schemeClr val="bg1"/>
                </a:solidFill>
              </a:rPr>
              <a:t>若流体可压缩，无粘滞的稳定流动情况怎样？</a:t>
            </a:r>
          </a:p>
        </p:txBody>
      </p:sp>
    </p:spTree>
    <p:extLst>
      <p:ext uri="{BB962C8B-B14F-4D97-AF65-F5344CB8AC3E}">
        <p14:creationId xmlns:p14="http://schemas.microsoft.com/office/powerpoint/2010/main" val="2170805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船吸现象：当两艘船平行着向前航行时，在两艘船中间的水比外侧的水流得快，中间水对两船内侧的压强，也就比外侧对两船外侧的压强要小。于是，在外侧水的压力作用下，两船渐渐靠近，最后相撞。</a:t>
            </a:r>
            <a:endParaRPr lang="en-US" altLang="zh-CN" dirty="0"/>
          </a:p>
          <a:p>
            <a:r>
              <a:rPr lang="en-US" altLang="zh-CN" dirty="0"/>
              <a:t>1912</a:t>
            </a:r>
            <a:r>
              <a:rPr lang="zh-CN" altLang="en-US" dirty="0"/>
              <a:t>年秋当时世界上最大的邮轮之一“奥林匹克”号，以</a:t>
            </a:r>
            <a:r>
              <a:rPr lang="en-US" altLang="zh-CN" dirty="0"/>
              <a:t>25km/h</a:t>
            </a:r>
            <a:r>
              <a:rPr lang="zh-CN" altLang="en-US" dirty="0"/>
              <a:t>的速度在大海上航行，英国巡洋舰“哈克”号以</a:t>
            </a:r>
            <a:r>
              <a:rPr lang="en-US" altLang="zh-CN" dirty="0"/>
              <a:t>34km/h</a:t>
            </a:r>
            <a:r>
              <a:rPr lang="zh-CN" altLang="en-US" dirty="0"/>
              <a:t>的速度从后面追上“奥林匹克”号，当两船并列行驶相距只有</a:t>
            </a:r>
            <a:r>
              <a:rPr lang="en-US" altLang="zh-CN" dirty="0"/>
              <a:t>100m</a:t>
            </a:r>
            <a:r>
              <a:rPr lang="zh-CN" altLang="en-US" dirty="0"/>
              <a:t>左右时，“哈克”号好像突然被一只看不见的巨手推动，竟自动扭头，几乎笔直的冲向“奥林匹克”，将其右舷撞了一个大洞。</a:t>
            </a:r>
          </a:p>
        </p:txBody>
      </p:sp>
      <p:sp>
        <p:nvSpPr>
          <p:cNvPr id="4" name="灯片编号占位符 3"/>
          <p:cNvSpPr>
            <a:spLocks noGrp="1"/>
          </p:cNvSpPr>
          <p:nvPr>
            <p:ph type="sldNum" sz="quarter" idx="10"/>
          </p:nvPr>
        </p:nvSpPr>
        <p:spPr/>
        <p:txBody>
          <a:bodyPr/>
          <a:lstStyle/>
          <a:p>
            <a:pPr>
              <a:defRPr/>
            </a:pPr>
            <a:fld id="{32DB60E2-EEA5-44C8-8494-9393612CACDC}" type="slidenum">
              <a:rPr lang="en-US" altLang="zh-CN" smtClean="0"/>
              <a:pPr>
                <a:defRPr/>
              </a:pPr>
              <a:t>17</a:t>
            </a:fld>
            <a:endParaRPr lang="en-US" altLang="zh-CN"/>
          </a:p>
        </p:txBody>
      </p:sp>
    </p:spTree>
    <p:extLst>
      <p:ext uri="{BB962C8B-B14F-4D97-AF65-F5344CB8AC3E}">
        <p14:creationId xmlns:p14="http://schemas.microsoft.com/office/powerpoint/2010/main" val="29252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B634DD4A-DB01-4BF9-87FE-E758CC8ED8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DF2256F-E9FF-4A18-97C2-130564978B27}" type="slidenum">
              <a:rPr lang="en-US" altLang="zh-CN" smtClean="0"/>
              <a:pPr>
                <a:spcBef>
                  <a:spcPct val="0"/>
                </a:spcBef>
              </a:pPr>
              <a:t>20</a:t>
            </a:fld>
            <a:endParaRPr lang="en-US" altLang="zh-CN"/>
          </a:p>
        </p:txBody>
      </p:sp>
      <p:sp>
        <p:nvSpPr>
          <p:cNvPr id="23555" name="Rectangle 2">
            <a:extLst>
              <a:ext uri="{FF2B5EF4-FFF2-40B4-BE49-F238E27FC236}">
                <a16:creationId xmlns:a16="http://schemas.microsoft.com/office/drawing/2014/main" id="{EDD01FCC-5F0D-4F83-8E0D-749D7E973B15}"/>
              </a:ext>
            </a:extLst>
          </p:cNvPr>
          <p:cNvSpPr>
            <a:spLocks noGrp="1" noRot="1" noChangeAspect="1" noChangeArrowheads="1" noTextEdit="1"/>
          </p:cNvSpPr>
          <p:nvPr>
            <p:ph type="sldImg"/>
          </p:nvPr>
        </p:nvSpPr>
        <p:spPr>
          <a:xfrm>
            <a:off x="854075" y="744538"/>
            <a:ext cx="4964113" cy="3722687"/>
          </a:xfrm>
          <a:ln/>
        </p:spPr>
      </p:sp>
      <p:sp>
        <p:nvSpPr>
          <p:cNvPr id="23556" name="Rectangle 3">
            <a:extLst>
              <a:ext uri="{FF2B5EF4-FFF2-40B4-BE49-F238E27FC236}">
                <a16:creationId xmlns:a16="http://schemas.microsoft.com/office/drawing/2014/main" id="{AD8D872E-B515-4122-849B-3DB3CBFC76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E1CC1482-8961-4F98-AC75-F58ACC811B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ED18E734-D4EC-4AFA-8D03-370DBC43A56F}" type="slidenum">
              <a:rPr lang="en-US" altLang="zh-CN" smtClean="0"/>
              <a:pPr>
                <a:spcBef>
                  <a:spcPct val="0"/>
                </a:spcBef>
              </a:pPr>
              <a:t>21</a:t>
            </a:fld>
            <a:endParaRPr lang="en-US" altLang="zh-CN"/>
          </a:p>
        </p:txBody>
      </p:sp>
      <p:sp>
        <p:nvSpPr>
          <p:cNvPr id="13315" name="Rectangle 2">
            <a:extLst>
              <a:ext uri="{FF2B5EF4-FFF2-40B4-BE49-F238E27FC236}">
                <a16:creationId xmlns:a16="http://schemas.microsoft.com/office/drawing/2014/main" id="{2446B404-3014-4B09-9F06-40C2274E030E}"/>
              </a:ext>
            </a:extLst>
          </p:cNvPr>
          <p:cNvSpPr>
            <a:spLocks noRot="1" noChangeArrowheads="1" noTextEdit="1"/>
          </p:cNvSpPr>
          <p:nvPr>
            <p:ph type="sldImg"/>
          </p:nvPr>
        </p:nvSpPr>
        <p:spPr>
          <a:xfrm>
            <a:off x="854075" y="744538"/>
            <a:ext cx="4964113" cy="3722687"/>
          </a:xfrm>
          <a:ln/>
        </p:spPr>
      </p:sp>
      <p:sp>
        <p:nvSpPr>
          <p:cNvPr id="13316" name="Rectangle 3">
            <a:extLst>
              <a:ext uri="{FF2B5EF4-FFF2-40B4-BE49-F238E27FC236}">
                <a16:creationId xmlns:a16="http://schemas.microsoft.com/office/drawing/2014/main" id="{EA3ED0D1-89EE-44AB-A044-D7C8E8935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kumimoji="1" lang="zh-CN" altLang="zh-CN">
              <a:solidFill>
                <a:schemeClr val="bg1"/>
              </a:solidFill>
              <a:latin typeface="Arial" panose="020B060402020202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554704046"/>
      </p:ext>
    </p:extLst>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84082497"/>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69535427"/>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3469784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20711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54043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0151215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256343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6249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625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92202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04046817"/>
      </p:ext>
    </p:extLst>
  </p:cSld>
  <p:clrMapOvr>
    <a:masterClrMapping/>
  </p:clrMapOvr>
  <p:transition spd="slow">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51873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693811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985907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F2870D1-05C8-451F-B93C-76CD8EB14291}"/>
              </a:ext>
            </a:extLst>
          </p:cNvPr>
          <p:cNvSpPr>
            <a:spLocks noGrp="1"/>
          </p:cNvSpPr>
          <p:nvPr>
            <p:ph type="dt" sz="half" idx="10"/>
          </p:nvPr>
        </p:nvSpPr>
        <p:spPr>
          <a:xfrm>
            <a:off x="1162050" y="6243638"/>
            <a:ext cx="1905000" cy="457200"/>
          </a:xfrm>
          <a:prstGeom prst="rect">
            <a:avLst/>
          </a:prstGeom>
        </p:spPr>
        <p:txBody>
          <a:bodyPr/>
          <a:lstStyle>
            <a:lvl1pPr algn="ctr" eaLnBrk="1" hangingPunct="1">
              <a:spcBef>
                <a:spcPct val="50000"/>
              </a:spcBef>
              <a:defRPr/>
            </a:lvl1pPr>
          </a:lstStyle>
          <a:p>
            <a:pPr>
              <a:defRPr/>
            </a:pPr>
            <a:endParaRPr lang="en-US" altLang="zh-CN"/>
          </a:p>
        </p:txBody>
      </p:sp>
      <p:sp>
        <p:nvSpPr>
          <p:cNvPr id="6" name="页脚占位符 5">
            <a:extLst>
              <a:ext uri="{FF2B5EF4-FFF2-40B4-BE49-F238E27FC236}">
                <a16:creationId xmlns:a16="http://schemas.microsoft.com/office/drawing/2014/main" id="{81473E08-AAE7-4EBC-8E9A-5A34F5C95B25}"/>
              </a:ext>
            </a:extLst>
          </p:cNvPr>
          <p:cNvSpPr>
            <a:spLocks noGrp="1"/>
          </p:cNvSpPr>
          <p:nvPr>
            <p:ph type="ftr" sz="quarter" idx="11"/>
          </p:nvPr>
        </p:nvSpPr>
        <p:spPr>
          <a:xfrm>
            <a:off x="3657600" y="6243638"/>
            <a:ext cx="2895600" cy="457200"/>
          </a:xfrm>
          <a:prstGeom prst="rect">
            <a:avLst/>
          </a:prstGeom>
        </p:spPr>
        <p:txBody>
          <a:bodyPr/>
          <a:lstStyle>
            <a:lvl1pPr algn="ctr" eaLnBrk="1" hangingPunct="1">
              <a:spcBef>
                <a:spcPct val="50000"/>
              </a:spcBef>
              <a:defRPr/>
            </a:lvl1pPr>
          </a:lstStyle>
          <a:p>
            <a:pPr>
              <a:defRPr/>
            </a:pPr>
            <a:endParaRPr lang="en-US" altLang="zh-CN"/>
          </a:p>
        </p:txBody>
      </p:sp>
      <p:sp>
        <p:nvSpPr>
          <p:cNvPr id="7" name="灯片编号占位符 6">
            <a:extLst>
              <a:ext uri="{FF2B5EF4-FFF2-40B4-BE49-F238E27FC236}">
                <a16:creationId xmlns:a16="http://schemas.microsoft.com/office/drawing/2014/main" id="{FD8A92A2-18C8-4C51-8C6C-C60847F05500}"/>
              </a:ext>
            </a:extLst>
          </p:cNvPr>
          <p:cNvSpPr>
            <a:spLocks noGrp="1"/>
          </p:cNvSpPr>
          <p:nvPr>
            <p:ph type="sldNum" sz="quarter" idx="12"/>
          </p:nvPr>
        </p:nvSpPr>
        <p:spPr>
          <a:xfrm>
            <a:off x="7042150" y="6243638"/>
            <a:ext cx="19050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spcBef>
                <a:spcPct val="50000"/>
              </a:spcBef>
              <a:defRPr/>
            </a:lvl1pPr>
          </a:lstStyle>
          <a:p>
            <a:pPr>
              <a:defRPr/>
            </a:pPr>
            <a:fld id="{01472AA0-A71B-4E19-B429-D6777220582F}" type="slidenum">
              <a:rPr lang="en-US" altLang="zh-CN"/>
              <a:pPr>
                <a:defRPr/>
              </a:pPr>
              <a:t>‹#›</a:t>
            </a:fld>
            <a:endParaRPr lang="en-US" altLang="zh-CN"/>
          </a:p>
        </p:txBody>
      </p:sp>
    </p:spTree>
    <p:extLst>
      <p:ext uri="{BB962C8B-B14F-4D97-AF65-F5344CB8AC3E}">
        <p14:creationId xmlns:p14="http://schemas.microsoft.com/office/powerpoint/2010/main" val="2597400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305730573"/>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56224703"/>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14435126"/>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80992081"/>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084216"/>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43251015"/>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071226968"/>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AutoShape 2">
            <a:hlinkClick r:id="" action="ppaction://hlinkshowjump?jump=endshow" highlightClick="1"/>
            <a:extLst>
              <a:ext uri="{FF2B5EF4-FFF2-40B4-BE49-F238E27FC236}">
                <a16:creationId xmlns:a16="http://schemas.microsoft.com/office/drawing/2014/main" id="{94586F92-133F-4333-AC13-1BE2E384608F}"/>
              </a:ext>
            </a:extLst>
          </p:cNvPr>
          <p:cNvSpPr>
            <a:spLocks noChangeArrowheads="1"/>
          </p:cNvSpPr>
          <p:nvPr userDrawn="1"/>
        </p:nvSpPr>
        <p:spPr bwMode="auto">
          <a:xfrm>
            <a:off x="107950" y="6596063"/>
            <a:ext cx="561975" cy="217487"/>
          </a:xfrm>
          <a:prstGeom prst="actionButtonForwardNext">
            <a:avLst/>
          </a:prstGeom>
          <a:noFill/>
          <a:ln>
            <a:noFill/>
          </a:ln>
        </p:spPr>
        <p:txBody>
          <a:bodyPr wrap="none" anchor="ctr"/>
          <a:lstStyle>
            <a:lvl1pPr algn="ctr">
              <a:spcBef>
                <a:spcPct val="50000"/>
              </a:spcBef>
              <a:defRPr sz="2400" b="1">
                <a:solidFill>
                  <a:schemeClr val="bg1"/>
                </a:solidFill>
                <a:latin typeface="仿宋_GB2312" pitchFamily="49" charset="-122"/>
                <a:ea typeface="仿宋_GB2312" pitchFamily="49" charset="-122"/>
              </a:defRPr>
            </a:lvl1pPr>
            <a:lvl2pPr marL="742950" indent="-285750" algn="ctr">
              <a:spcBef>
                <a:spcPct val="50000"/>
              </a:spcBef>
              <a:defRPr sz="2400" b="1">
                <a:solidFill>
                  <a:schemeClr val="bg1"/>
                </a:solidFill>
                <a:latin typeface="仿宋_GB2312" pitchFamily="49" charset="-122"/>
                <a:ea typeface="仿宋_GB2312" pitchFamily="49" charset="-122"/>
              </a:defRPr>
            </a:lvl2pPr>
            <a:lvl3pPr marL="1143000" indent="-228600" algn="ctr">
              <a:spcBef>
                <a:spcPct val="50000"/>
              </a:spcBef>
              <a:defRPr sz="2400" b="1">
                <a:solidFill>
                  <a:schemeClr val="bg1"/>
                </a:solidFill>
                <a:latin typeface="仿宋_GB2312" pitchFamily="49" charset="-122"/>
                <a:ea typeface="仿宋_GB2312" pitchFamily="49" charset="-122"/>
              </a:defRPr>
            </a:lvl3pPr>
            <a:lvl4pPr marL="1600200" indent="-228600" algn="ctr">
              <a:spcBef>
                <a:spcPct val="50000"/>
              </a:spcBef>
              <a:defRPr sz="2400" b="1">
                <a:solidFill>
                  <a:schemeClr val="bg1"/>
                </a:solidFill>
                <a:latin typeface="仿宋_GB2312" pitchFamily="49" charset="-122"/>
                <a:ea typeface="仿宋_GB2312" pitchFamily="49" charset="-122"/>
              </a:defRPr>
            </a:lvl4pPr>
            <a:lvl5pPr marL="2057400" indent="-228600" algn="ctr">
              <a:spcBef>
                <a:spcPct val="50000"/>
              </a:spcBef>
              <a:defRPr sz="2400" b="1">
                <a:solidFill>
                  <a:schemeClr val="bg1"/>
                </a:solidFill>
                <a:latin typeface="仿宋_GB2312" pitchFamily="49" charset="-122"/>
                <a:ea typeface="仿宋_GB2312" pitchFamily="49" charset="-122"/>
              </a:defRPr>
            </a:lvl5pPr>
            <a:lvl6pPr marL="25146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6pPr>
            <a:lvl7pPr marL="29718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7pPr>
            <a:lvl8pPr marL="34290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8pPr>
            <a:lvl9pPr marL="38862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ransition spd="slow">
    <p:wipe dir="d"/>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charset="-122"/>
        </a:defRPr>
      </a:lvl2pPr>
      <a:lvl3pPr algn="ctr" rtl="0" eaLnBrk="0" fontAlgn="base" hangingPunct="0">
        <a:spcBef>
          <a:spcPct val="0"/>
        </a:spcBef>
        <a:spcAft>
          <a:spcPct val="0"/>
        </a:spcAft>
        <a:defRPr sz="4400">
          <a:solidFill>
            <a:schemeClr val="tx2"/>
          </a:solidFill>
          <a:latin typeface="Times New Roman" pitchFamily="18" charset="0"/>
          <a:ea typeface="宋体" charset="-122"/>
        </a:defRPr>
      </a:lvl3pPr>
      <a:lvl4pPr algn="ctr" rtl="0" eaLnBrk="0" fontAlgn="base" hangingPunct="0">
        <a:spcBef>
          <a:spcPct val="0"/>
        </a:spcBef>
        <a:spcAft>
          <a:spcPct val="0"/>
        </a:spcAft>
        <a:defRPr sz="4400">
          <a:solidFill>
            <a:schemeClr val="tx2"/>
          </a:solidFill>
          <a:latin typeface="Times New Roman" pitchFamily="18" charset="0"/>
          <a:ea typeface="宋体" charset="-122"/>
        </a:defRPr>
      </a:lvl4pPr>
      <a:lvl5pPr algn="ctr" rtl="0" eaLnBrk="0" fontAlgn="base" hangingPunct="0">
        <a:spcBef>
          <a:spcPct val="0"/>
        </a:spcBef>
        <a:spcAft>
          <a:spcPct val="0"/>
        </a:spcAft>
        <a:defRPr sz="4400">
          <a:solidFill>
            <a:schemeClr val="tx2"/>
          </a:solidFill>
          <a:latin typeface="Times New Roman" pitchFamily="18" charset="0"/>
          <a:ea typeface="宋体" charset="-122"/>
        </a:defRPr>
      </a:lvl5pPr>
      <a:lvl6pPr marL="457200" algn="ctr" rtl="0" fontAlgn="base">
        <a:spcBef>
          <a:spcPct val="0"/>
        </a:spcBef>
        <a:spcAft>
          <a:spcPct val="0"/>
        </a:spcAft>
        <a:defRPr sz="4400">
          <a:solidFill>
            <a:schemeClr val="tx2"/>
          </a:solidFill>
          <a:latin typeface="Times New Roman" pitchFamily="18" charset="0"/>
          <a:ea typeface="宋体" charset="-122"/>
        </a:defRPr>
      </a:lvl6pPr>
      <a:lvl7pPr marL="914400" algn="ctr" rtl="0" fontAlgn="base">
        <a:spcBef>
          <a:spcPct val="0"/>
        </a:spcBef>
        <a:spcAft>
          <a:spcPct val="0"/>
        </a:spcAft>
        <a:defRPr sz="4400">
          <a:solidFill>
            <a:schemeClr val="tx2"/>
          </a:solidFill>
          <a:latin typeface="Times New Roman" pitchFamily="18" charset="0"/>
          <a:ea typeface="宋体" charset="-122"/>
        </a:defRPr>
      </a:lvl7pPr>
      <a:lvl8pPr marL="1371600" algn="ctr" rtl="0" fontAlgn="base">
        <a:spcBef>
          <a:spcPct val="0"/>
        </a:spcBef>
        <a:spcAft>
          <a:spcPct val="0"/>
        </a:spcAft>
        <a:defRPr sz="4400">
          <a:solidFill>
            <a:schemeClr val="tx2"/>
          </a:solidFill>
          <a:latin typeface="Times New Roman" pitchFamily="18" charset="0"/>
          <a:ea typeface="宋体" charset="-122"/>
        </a:defRPr>
      </a:lvl8pPr>
      <a:lvl9pPr marL="1828800" algn="ctr" rtl="0" fontAlgn="base">
        <a:spcBef>
          <a:spcPct val="0"/>
        </a:spcBef>
        <a:spcAft>
          <a:spcPct val="0"/>
        </a:spcAft>
        <a:defRPr sz="4400">
          <a:solidFill>
            <a:schemeClr val="tx2"/>
          </a:solidFill>
          <a:latin typeface="Times New Roman" pitchFamily="18"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charset="-122"/>
        </a:defRPr>
      </a:lvl2pPr>
      <a:lvl3pPr algn="ctr" rtl="0" eaLnBrk="0" fontAlgn="base" hangingPunct="0">
        <a:spcBef>
          <a:spcPct val="0"/>
        </a:spcBef>
        <a:spcAft>
          <a:spcPct val="0"/>
        </a:spcAft>
        <a:defRPr sz="4400">
          <a:solidFill>
            <a:schemeClr val="tx2"/>
          </a:solidFill>
          <a:latin typeface="Arial" charset="0"/>
          <a:ea typeface="宋体" charset="-122"/>
        </a:defRPr>
      </a:lvl3pPr>
      <a:lvl4pPr algn="ctr" rtl="0" eaLnBrk="0" fontAlgn="base" hangingPunct="0">
        <a:spcBef>
          <a:spcPct val="0"/>
        </a:spcBef>
        <a:spcAft>
          <a:spcPct val="0"/>
        </a:spcAft>
        <a:defRPr sz="4400">
          <a:solidFill>
            <a:schemeClr val="tx2"/>
          </a:solidFill>
          <a:latin typeface="Arial" charset="0"/>
          <a:ea typeface="宋体" charset="-122"/>
        </a:defRPr>
      </a:lvl4pPr>
      <a:lvl5pPr algn="ctr" rtl="0" eaLnBrk="0" fontAlgn="base" hangingPunct="0">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4.emf"/><Relationship Id="rId4" Type="http://schemas.openxmlformats.org/officeDocument/2006/relationships/image" Target="../media/image1.emf"/><Relationship Id="rId9" Type="http://schemas.openxmlformats.org/officeDocument/2006/relationships/oleObject" Target="../embeddings/oleObject4.bin"/><Relationship Id="rId14"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76.gif"/><Relationship Id="rId5" Type="http://schemas.openxmlformats.org/officeDocument/2006/relationships/image" Target="../media/image75.jpeg"/><Relationship Id="rId4" Type="http://schemas.openxmlformats.org/officeDocument/2006/relationships/image" Target="../media/image74.jpe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notesSlide" Target="../notesSlides/notesSlide5.xml"/><Relationship Id="rId7" Type="http://schemas.openxmlformats.org/officeDocument/2006/relationships/image" Target="../media/image81.png"/><Relationship Id="rId12" Type="http://schemas.openxmlformats.org/officeDocument/2006/relationships/image" Target="../media/image82.jpeg"/><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image" Target="../media/image77.emf"/><Relationship Id="rId11" Type="http://schemas.openxmlformats.org/officeDocument/2006/relationships/image" Target="../media/image79.wmf"/><Relationship Id="rId5" Type="http://schemas.openxmlformats.org/officeDocument/2006/relationships/oleObject" Target="../embeddings/oleObject65.bin"/><Relationship Id="rId10" Type="http://schemas.openxmlformats.org/officeDocument/2006/relationships/oleObject" Target="../embeddings/oleObject67.bin"/><Relationship Id="rId4" Type="http://schemas.openxmlformats.org/officeDocument/2006/relationships/image" Target="../media/image80.jpeg"/><Relationship Id="rId9" Type="http://schemas.openxmlformats.org/officeDocument/2006/relationships/image" Target="../media/image78.w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87.emf"/><Relationship Id="rId18" Type="http://schemas.openxmlformats.org/officeDocument/2006/relationships/oleObject" Target="../embeddings/oleObject75.bin"/><Relationship Id="rId3" Type="http://schemas.openxmlformats.org/officeDocument/2006/relationships/image" Target="../media/image94.jpeg"/><Relationship Id="rId21" Type="http://schemas.openxmlformats.org/officeDocument/2006/relationships/image" Target="../media/image91.emf"/><Relationship Id="rId7" Type="http://schemas.openxmlformats.org/officeDocument/2006/relationships/image" Target="../media/image84.emf"/><Relationship Id="rId12" Type="http://schemas.openxmlformats.org/officeDocument/2006/relationships/oleObject" Target="../embeddings/oleObject72.bin"/><Relationship Id="rId17" Type="http://schemas.openxmlformats.org/officeDocument/2006/relationships/image" Target="../media/image89.emf"/><Relationship Id="rId25" Type="http://schemas.openxmlformats.org/officeDocument/2006/relationships/image" Target="../media/image93.emf"/><Relationship Id="rId2" Type="http://schemas.openxmlformats.org/officeDocument/2006/relationships/slideLayout" Target="../slideLayouts/slideLayout18.xml"/><Relationship Id="rId16" Type="http://schemas.openxmlformats.org/officeDocument/2006/relationships/oleObject" Target="../embeddings/oleObject74.bin"/><Relationship Id="rId20" Type="http://schemas.openxmlformats.org/officeDocument/2006/relationships/oleObject" Target="../embeddings/oleObject76.bin"/><Relationship Id="rId1" Type="http://schemas.openxmlformats.org/officeDocument/2006/relationships/vmlDrawing" Target="../drawings/vmlDrawing8.vml"/><Relationship Id="rId6" Type="http://schemas.openxmlformats.org/officeDocument/2006/relationships/oleObject" Target="../embeddings/oleObject69.bin"/><Relationship Id="rId11" Type="http://schemas.openxmlformats.org/officeDocument/2006/relationships/image" Target="../media/image86.emf"/><Relationship Id="rId24" Type="http://schemas.openxmlformats.org/officeDocument/2006/relationships/oleObject" Target="../embeddings/oleObject78.bin"/><Relationship Id="rId5" Type="http://schemas.openxmlformats.org/officeDocument/2006/relationships/image" Target="../media/image83.emf"/><Relationship Id="rId15" Type="http://schemas.openxmlformats.org/officeDocument/2006/relationships/image" Target="../media/image88.emf"/><Relationship Id="rId23" Type="http://schemas.openxmlformats.org/officeDocument/2006/relationships/image" Target="../media/image92.emf"/><Relationship Id="rId10" Type="http://schemas.openxmlformats.org/officeDocument/2006/relationships/oleObject" Target="../embeddings/oleObject71.bin"/><Relationship Id="rId19" Type="http://schemas.openxmlformats.org/officeDocument/2006/relationships/image" Target="../media/image90.emf"/><Relationship Id="rId4" Type="http://schemas.openxmlformats.org/officeDocument/2006/relationships/oleObject" Target="../embeddings/oleObject68.bin"/><Relationship Id="rId9" Type="http://schemas.openxmlformats.org/officeDocument/2006/relationships/image" Target="../media/image85.emf"/><Relationship Id="rId14" Type="http://schemas.openxmlformats.org/officeDocument/2006/relationships/oleObject" Target="../embeddings/oleObject73.bin"/><Relationship Id="rId22" Type="http://schemas.openxmlformats.org/officeDocument/2006/relationships/oleObject" Target="../embeddings/oleObject77.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image" Target="../media/image99.emf"/><Relationship Id="rId18" Type="http://schemas.openxmlformats.org/officeDocument/2006/relationships/image" Target="../media/image101.emf"/><Relationship Id="rId3" Type="http://schemas.openxmlformats.org/officeDocument/2006/relationships/image" Target="../media/image103.jpeg"/><Relationship Id="rId7" Type="http://schemas.openxmlformats.org/officeDocument/2006/relationships/image" Target="../media/image96.emf"/><Relationship Id="rId12" Type="http://schemas.openxmlformats.org/officeDocument/2006/relationships/oleObject" Target="../embeddings/oleObject83.bin"/><Relationship Id="rId17" Type="http://schemas.openxmlformats.org/officeDocument/2006/relationships/oleObject" Target="../embeddings/oleObject85.bin"/><Relationship Id="rId2" Type="http://schemas.openxmlformats.org/officeDocument/2006/relationships/slideLayout" Target="../slideLayouts/slideLayout18.xml"/><Relationship Id="rId16" Type="http://schemas.openxmlformats.org/officeDocument/2006/relationships/image" Target="../media/image100.emf"/><Relationship Id="rId20" Type="http://schemas.openxmlformats.org/officeDocument/2006/relationships/image" Target="../media/image102.emf"/><Relationship Id="rId1" Type="http://schemas.openxmlformats.org/officeDocument/2006/relationships/vmlDrawing" Target="../drawings/vmlDrawing9.vml"/><Relationship Id="rId6" Type="http://schemas.openxmlformats.org/officeDocument/2006/relationships/oleObject" Target="../embeddings/oleObject80.bin"/><Relationship Id="rId11" Type="http://schemas.openxmlformats.org/officeDocument/2006/relationships/image" Target="../media/image98.emf"/><Relationship Id="rId5" Type="http://schemas.openxmlformats.org/officeDocument/2006/relationships/image" Target="../media/image95.emf"/><Relationship Id="rId15" Type="http://schemas.openxmlformats.org/officeDocument/2006/relationships/oleObject" Target="../embeddings/oleObject84.bin"/><Relationship Id="rId10" Type="http://schemas.openxmlformats.org/officeDocument/2006/relationships/oleObject" Target="../embeddings/oleObject82.bin"/><Relationship Id="rId19" Type="http://schemas.openxmlformats.org/officeDocument/2006/relationships/oleObject" Target="../embeddings/oleObject86.bin"/><Relationship Id="rId4" Type="http://schemas.openxmlformats.org/officeDocument/2006/relationships/oleObject" Target="../embeddings/oleObject79.bin"/><Relationship Id="rId9" Type="http://schemas.openxmlformats.org/officeDocument/2006/relationships/image" Target="../media/image97.emf"/><Relationship Id="rId14" Type="http://schemas.openxmlformats.org/officeDocument/2006/relationships/image" Target="../media/image104.jpeg"/></Relationships>
</file>

<file path=ppt/slides/_rels/slide1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oleObject" Target="../embeddings/oleObject92.bin"/><Relationship Id="rId18" Type="http://schemas.openxmlformats.org/officeDocument/2006/relationships/image" Target="../media/image113.emf"/><Relationship Id="rId26" Type="http://schemas.openxmlformats.org/officeDocument/2006/relationships/image" Target="../media/image117.emf"/><Relationship Id="rId39" Type="http://schemas.openxmlformats.org/officeDocument/2006/relationships/oleObject" Target="../embeddings/oleObject105.bin"/><Relationship Id="rId3" Type="http://schemas.openxmlformats.org/officeDocument/2006/relationships/oleObject" Target="../embeddings/oleObject87.bin"/><Relationship Id="rId21" Type="http://schemas.openxmlformats.org/officeDocument/2006/relationships/oleObject" Target="../embeddings/oleObject96.bin"/><Relationship Id="rId34" Type="http://schemas.openxmlformats.org/officeDocument/2006/relationships/image" Target="../media/image121.wmf"/><Relationship Id="rId42" Type="http://schemas.openxmlformats.org/officeDocument/2006/relationships/image" Target="../media/image125.wmf"/><Relationship Id="rId7" Type="http://schemas.openxmlformats.org/officeDocument/2006/relationships/oleObject" Target="../embeddings/oleObject89.bin"/><Relationship Id="rId12" Type="http://schemas.openxmlformats.org/officeDocument/2006/relationships/image" Target="../media/image110.emf"/><Relationship Id="rId17" Type="http://schemas.openxmlformats.org/officeDocument/2006/relationships/oleObject" Target="../embeddings/oleObject94.bin"/><Relationship Id="rId25" Type="http://schemas.openxmlformats.org/officeDocument/2006/relationships/oleObject" Target="../embeddings/oleObject98.bin"/><Relationship Id="rId33" Type="http://schemas.openxmlformats.org/officeDocument/2006/relationships/oleObject" Target="../embeddings/oleObject102.bin"/><Relationship Id="rId38" Type="http://schemas.openxmlformats.org/officeDocument/2006/relationships/image" Target="../media/image123.emf"/><Relationship Id="rId2" Type="http://schemas.openxmlformats.org/officeDocument/2006/relationships/slideLayout" Target="../slideLayouts/slideLayout18.xml"/><Relationship Id="rId16" Type="http://schemas.openxmlformats.org/officeDocument/2006/relationships/image" Target="../media/image112.emf"/><Relationship Id="rId20" Type="http://schemas.openxmlformats.org/officeDocument/2006/relationships/image" Target="../media/image114.emf"/><Relationship Id="rId29" Type="http://schemas.openxmlformats.org/officeDocument/2006/relationships/oleObject" Target="../embeddings/oleObject100.bin"/><Relationship Id="rId41" Type="http://schemas.openxmlformats.org/officeDocument/2006/relationships/oleObject" Target="../embeddings/oleObject106.bin"/><Relationship Id="rId1" Type="http://schemas.openxmlformats.org/officeDocument/2006/relationships/vmlDrawing" Target="../drawings/vmlDrawing10.vml"/><Relationship Id="rId6" Type="http://schemas.openxmlformats.org/officeDocument/2006/relationships/image" Target="../media/image107.emf"/><Relationship Id="rId11" Type="http://schemas.openxmlformats.org/officeDocument/2006/relationships/oleObject" Target="../embeddings/oleObject91.bin"/><Relationship Id="rId24" Type="http://schemas.openxmlformats.org/officeDocument/2006/relationships/image" Target="../media/image116.emf"/><Relationship Id="rId32" Type="http://schemas.openxmlformats.org/officeDocument/2006/relationships/image" Target="../media/image120.wmf"/><Relationship Id="rId37" Type="http://schemas.openxmlformats.org/officeDocument/2006/relationships/oleObject" Target="../embeddings/oleObject104.bin"/><Relationship Id="rId40" Type="http://schemas.openxmlformats.org/officeDocument/2006/relationships/image" Target="../media/image124.wmf"/><Relationship Id="rId5" Type="http://schemas.openxmlformats.org/officeDocument/2006/relationships/oleObject" Target="../embeddings/oleObject88.bin"/><Relationship Id="rId15" Type="http://schemas.openxmlformats.org/officeDocument/2006/relationships/oleObject" Target="../embeddings/oleObject93.bin"/><Relationship Id="rId23" Type="http://schemas.openxmlformats.org/officeDocument/2006/relationships/oleObject" Target="../embeddings/oleObject97.bin"/><Relationship Id="rId28" Type="http://schemas.openxmlformats.org/officeDocument/2006/relationships/image" Target="../media/image118.emf"/><Relationship Id="rId36" Type="http://schemas.openxmlformats.org/officeDocument/2006/relationships/image" Target="../media/image122.wmf"/><Relationship Id="rId10" Type="http://schemas.openxmlformats.org/officeDocument/2006/relationships/image" Target="../media/image109.emf"/><Relationship Id="rId19" Type="http://schemas.openxmlformats.org/officeDocument/2006/relationships/oleObject" Target="../embeddings/oleObject95.bin"/><Relationship Id="rId31" Type="http://schemas.openxmlformats.org/officeDocument/2006/relationships/oleObject" Target="../embeddings/oleObject101.bin"/><Relationship Id="rId4" Type="http://schemas.openxmlformats.org/officeDocument/2006/relationships/image" Target="../media/image106.wmf"/><Relationship Id="rId9" Type="http://schemas.openxmlformats.org/officeDocument/2006/relationships/oleObject" Target="../embeddings/oleObject90.bin"/><Relationship Id="rId14" Type="http://schemas.openxmlformats.org/officeDocument/2006/relationships/image" Target="../media/image111.emf"/><Relationship Id="rId22" Type="http://schemas.openxmlformats.org/officeDocument/2006/relationships/image" Target="../media/image115.emf"/><Relationship Id="rId27" Type="http://schemas.openxmlformats.org/officeDocument/2006/relationships/oleObject" Target="../embeddings/oleObject99.bin"/><Relationship Id="rId30" Type="http://schemas.openxmlformats.org/officeDocument/2006/relationships/image" Target="../media/image119.emf"/><Relationship Id="rId35" Type="http://schemas.openxmlformats.org/officeDocument/2006/relationships/oleObject" Target="../embeddings/oleObject103.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09.bin"/><Relationship Id="rId13" Type="http://schemas.openxmlformats.org/officeDocument/2006/relationships/image" Target="../media/image130.wmf"/><Relationship Id="rId18" Type="http://schemas.openxmlformats.org/officeDocument/2006/relationships/oleObject" Target="../embeddings/oleObject114.bin"/><Relationship Id="rId26" Type="http://schemas.openxmlformats.org/officeDocument/2006/relationships/oleObject" Target="../embeddings/oleObject118.bin"/><Relationship Id="rId39" Type="http://schemas.openxmlformats.org/officeDocument/2006/relationships/image" Target="../media/image117.emf"/><Relationship Id="rId3" Type="http://schemas.openxmlformats.org/officeDocument/2006/relationships/notesSlide" Target="../notesSlides/notesSlide6.xml"/><Relationship Id="rId21" Type="http://schemas.openxmlformats.org/officeDocument/2006/relationships/image" Target="../media/image133.emf"/><Relationship Id="rId34" Type="http://schemas.openxmlformats.org/officeDocument/2006/relationships/oleObject" Target="../embeddings/oleObject122.bin"/><Relationship Id="rId42" Type="http://schemas.openxmlformats.org/officeDocument/2006/relationships/oleObject" Target="../embeddings/oleObject126.bin"/><Relationship Id="rId47" Type="http://schemas.openxmlformats.org/officeDocument/2006/relationships/image" Target="../media/image135.wmf"/><Relationship Id="rId7" Type="http://schemas.openxmlformats.org/officeDocument/2006/relationships/image" Target="../media/image127.emf"/><Relationship Id="rId12" Type="http://schemas.openxmlformats.org/officeDocument/2006/relationships/oleObject" Target="../embeddings/oleObject111.bin"/><Relationship Id="rId17" Type="http://schemas.openxmlformats.org/officeDocument/2006/relationships/image" Target="../media/image132.emf"/><Relationship Id="rId25" Type="http://schemas.openxmlformats.org/officeDocument/2006/relationships/image" Target="../media/image110.emf"/><Relationship Id="rId33" Type="http://schemas.openxmlformats.org/officeDocument/2006/relationships/image" Target="../media/image114.emf"/><Relationship Id="rId38" Type="http://schemas.openxmlformats.org/officeDocument/2006/relationships/oleObject" Target="../embeddings/oleObject124.bin"/><Relationship Id="rId46" Type="http://schemas.openxmlformats.org/officeDocument/2006/relationships/oleObject" Target="../embeddings/oleObject128.bin"/><Relationship Id="rId2" Type="http://schemas.openxmlformats.org/officeDocument/2006/relationships/slideLayout" Target="../slideLayouts/slideLayout18.xml"/><Relationship Id="rId16" Type="http://schemas.openxmlformats.org/officeDocument/2006/relationships/oleObject" Target="../embeddings/oleObject113.bin"/><Relationship Id="rId20" Type="http://schemas.openxmlformats.org/officeDocument/2006/relationships/oleObject" Target="../embeddings/oleObject115.bin"/><Relationship Id="rId29" Type="http://schemas.openxmlformats.org/officeDocument/2006/relationships/image" Target="../media/image112.emf"/><Relationship Id="rId41" Type="http://schemas.openxmlformats.org/officeDocument/2006/relationships/image" Target="../media/image118.emf"/><Relationship Id="rId1" Type="http://schemas.openxmlformats.org/officeDocument/2006/relationships/vmlDrawing" Target="../drawings/vmlDrawing11.vml"/><Relationship Id="rId6" Type="http://schemas.openxmlformats.org/officeDocument/2006/relationships/oleObject" Target="../embeddings/oleObject108.bin"/><Relationship Id="rId11" Type="http://schemas.openxmlformats.org/officeDocument/2006/relationships/image" Target="../media/image129.emf"/><Relationship Id="rId24" Type="http://schemas.openxmlformats.org/officeDocument/2006/relationships/oleObject" Target="../embeddings/oleObject117.bin"/><Relationship Id="rId32" Type="http://schemas.openxmlformats.org/officeDocument/2006/relationships/oleObject" Target="../embeddings/oleObject121.bin"/><Relationship Id="rId37" Type="http://schemas.openxmlformats.org/officeDocument/2006/relationships/image" Target="../media/image116.emf"/><Relationship Id="rId40" Type="http://schemas.openxmlformats.org/officeDocument/2006/relationships/oleObject" Target="../embeddings/oleObject125.bin"/><Relationship Id="rId45" Type="http://schemas.openxmlformats.org/officeDocument/2006/relationships/image" Target="../media/image134.wmf"/><Relationship Id="rId5" Type="http://schemas.openxmlformats.org/officeDocument/2006/relationships/image" Target="../media/image126.wmf"/><Relationship Id="rId15" Type="http://schemas.openxmlformats.org/officeDocument/2006/relationships/image" Target="../media/image131.wmf"/><Relationship Id="rId23" Type="http://schemas.openxmlformats.org/officeDocument/2006/relationships/image" Target="../media/image109.emf"/><Relationship Id="rId28" Type="http://schemas.openxmlformats.org/officeDocument/2006/relationships/oleObject" Target="../embeddings/oleObject119.bin"/><Relationship Id="rId36" Type="http://schemas.openxmlformats.org/officeDocument/2006/relationships/oleObject" Target="../embeddings/oleObject123.bin"/><Relationship Id="rId10" Type="http://schemas.openxmlformats.org/officeDocument/2006/relationships/oleObject" Target="../embeddings/oleObject110.bin"/><Relationship Id="rId19" Type="http://schemas.openxmlformats.org/officeDocument/2006/relationships/image" Target="../media/image107.emf"/><Relationship Id="rId31" Type="http://schemas.openxmlformats.org/officeDocument/2006/relationships/image" Target="../media/image113.emf"/><Relationship Id="rId44" Type="http://schemas.openxmlformats.org/officeDocument/2006/relationships/oleObject" Target="../embeddings/oleObject127.bin"/><Relationship Id="rId4" Type="http://schemas.openxmlformats.org/officeDocument/2006/relationships/oleObject" Target="../embeddings/oleObject107.bin"/><Relationship Id="rId9" Type="http://schemas.openxmlformats.org/officeDocument/2006/relationships/image" Target="../media/image128.emf"/><Relationship Id="rId14" Type="http://schemas.openxmlformats.org/officeDocument/2006/relationships/oleObject" Target="../embeddings/oleObject112.bin"/><Relationship Id="rId22" Type="http://schemas.openxmlformats.org/officeDocument/2006/relationships/oleObject" Target="../embeddings/oleObject116.bin"/><Relationship Id="rId27" Type="http://schemas.openxmlformats.org/officeDocument/2006/relationships/image" Target="../media/image111.emf"/><Relationship Id="rId30" Type="http://schemas.openxmlformats.org/officeDocument/2006/relationships/oleObject" Target="../embeddings/oleObject120.bin"/><Relationship Id="rId35" Type="http://schemas.openxmlformats.org/officeDocument/2006/relationships/image" Target="../media/image115.emf"/><Relationship Id="rId43" Type="http://schemas.openxmlformats.org/officeDocument/2006/relationships/image" Target="../media/image119.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notesSlide" Target="../notesSlides/notesSlide7.xml"/><Relationship Id="rId7" Type="http://schemas.openxmlformats.org/officeDocument/2006/relationships/image" Target="../media/image137.wmf"/><Relationship Id="rId2" Type="http://schemas.openxmlformats.org/officeDocument/2006/relationships/slideLayout" Target="../slideLayouts/slideLayout18.xml"/><Relationship Id="rId1" Type="http://schemas.openxmlformats.org/officeDocument/2006/relationships/vmlDrawing" Target="../drawings/vmlDrawing12.vml"/><Relationship Id="rId6" Type="http://schemas.openxmlformats.org/officeDocument/2006/relationships/oleObject" Target="../embeddings/oleObject130.bin"/><Relationship Id="rId5" Type="http://schemas.openxmlformats.org/officeDocument/2006/relationships/image" Target="../media/image136.wmf"/><Relationship Id="rId4" Type="http://schemas.openxmlformats.org/officeDocument/2006/relationships/oleObject" Target="../embeddings/oleObject129.bin"/><Relationship Id="rId9" Type="http://schemas.openxmlformats.org/officeDocument/2006/relationships/image" Target="../media/image138.wmf"/></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0.emf"/><Relationship Id="rId18" Type="http://schemas.openxmlformats.org/officeDocument/2006/relationships/oleObject" Target="../embeddings/oleObject13.bin"/><Relationship Id="rId26" Type="http://schemas.openxmlformats.org/officeDocument/2006/relationships/oleObject" Target="../embeddings/oleObject17.bin"/><Relationship Id="rId3" Type="http://schemas.openxmlformats.org/officeDocument/2006/relationships/notesSlide" Target="../notesSlides/notesSlide1.xml"/><Relationship Id="rId21" Type="http://schemas.openxmlformats.org/officeDocument/2006/relationships/image" Target="../media/image14.emf"/><Relationship Id="rId7" Type="http://schemas.openxmlformats.org/officeDocument/2006/relationships/image" Target="../media/image7.emf"/><Relationship Id="rId12" Type="http://schemas.openxmlformats.org/officeDocument/2006/relationships/oleObject" Target="../embeddings/oleObject10.bin"/><Relationship Id="rId17" Type="http://schemas.openxmlformats.org/officeDocument/2006/relationships/image" Target="../media/image12.emf"/><Relationship Id="rId25" Type="http://schemas.openxmlformats.org/officeDocument/2006/relationships/image" Target="../media/image16.emf"/><Relationship Id="rId33" Type="http://schemas.openxmlformats.org/officeDocument/2006/relationships/image" Target="../media/image20.emf"/><Relationship Id="rId2" Type="http://schemas.openxmlformats.org/officeDocument/2006/relationships/slideLayout" Target="../slideLayouts/slideLayout7.xml"/><Relationship Id="rId16" Type="http://schemas.openxmlformats.org/officeDocument/2006/relationships/oleObject" Target="../embeddings/oleObject12.bin"/><Relationship Id="rId20" Type="http://schemas.openxmlformats.org/officeDocument/2006/relationships/oleObject" Target="../embeddings/oleObject14.bin"/><Relationship Id="rId29" Type="http://schemas.openxmlformats.org/officeDocument/2006/relationships/image" Target="../media/image18.emf"/><Relationship Id="rId1" Type="http://schemas.openxmlformats.org/officeDocument/2006/relationships/vmlDrawing" Target="../drawings/vmlDrawing2.vml"/><Relationship Id="rId6" Type="http://schemas.openxmlformats.org/officeDocument/2006/relationships/oleObject" Target="../embeddings/oleObject7.bin"/><Relationship Id="rId11" Type="http://schemas.openxmlformats.org/officeDocument/2006/relationships/image" Target="../media/image9.emf"/><Relationship Id="rId24" Type="http://schemas.openxmlformats.org/officeDocument/2006/relationships/oleObject" Target="../embeddings/oleObject16.bin"/><Relationship Id="rId32" Type="http://schemas.openxmlformats.org/officeDocument/2006/relationships/oleObject" Target="../embeddings/oleObject20.bin"/><Relationship Id="rId5" Type="http://schemas.openxmlformats.org/officeDocument/2006/relationships/image" Target="../media/image22.jpeg"/><Relationship Id="rId15" Type="http://schemas.openxmlformats.org/officeDocument/2006/relationships/image" Target="../media/image11.emf"/><Relationship Id="rId23" Type="http://schemas.openxmlformats.org/officeDocument/2006/relationships/image" Target="../media/image15.emf"/><Relationship Id="rId28" Type="http://schemas.openxmlformats.org/officeDocument/2006/relationships/oleObject" Target="../embeddings/oleObject18.bin"/><Relationship Id="rId10" Type="http://schemas.openxmlformats.org/officeDocument/2006/relationships/oleObject" Target="../embeddings/oleObject9.bin"/><Relationship Id="rId19" Type="http://schemas.openxmlformats.org/officeDocument/2006/relationships/image" Target="../media/image13.emf"/><Relationship Id="rId31" Type="http://schemas.openxmlformats.org/officeDocument/2006/relationships/image" Target="../media/image19.emf"/><Relationship Id="rId4" Type="http://schemas.openxmlformats.org/officeDocument/2006/relationships/image" Target="../media/image21.emf"/><Relationship Id="rId9" Type="http://schemas.openxmlformats.org/officeDocument/2006/relationships/image" Target="../media/image8.emf"/><Relationship Id="rId14" Type="http://schemas.openxmlformats.org/officeDocument/2006/relationships/oleObject" Target="../embeddings/oleObject11.bin"/><Relationship Id="rId22" Type="http://schemas.openxmlformats.org/officeDocument/2006/relationships/oleObject" Target="../embeddings/oleObject15.bin"/><Relationship Id="rId27" Type="http://schemas.openxmlformats.org/officeDocument/2006/relationships/image" Target="../media/image17.emf"/><Relationship Id="rId30" Type="http://schemas.openxmlformats.org/officeDocument/2006/relationships/oleObject" Target="../embeddings/oleObject19.bin"/></Relationships>
</file>

<file path=ppt/slides/_rels/slide20.xml.rels><?xml version="1.0" encoding="UTF-8" standalone="yes"?>
<Relationships xmlns="http://schemas.openxmlformats.org/package/2006/relationships"><Relationship Id="rId8" Type="http://schemas.openxmlformats.org/officeDocument/2006/relationships/image" Target="../media/image142.emf"/><Relationship Id="rId13" Type="http://schemas.openxmlformats.org/officeDocument/2006/relationships/oleObject" Target="../embeddings/oleObject136.bin"/><Relationship Id="rId3" Type="http://schemas.openxmlformats.org/officeDocument/2006/relationships/notesSlide" Target="../notesSlides/notesSlide8.xml"/><Relationship Id="rId7" Type="http://schemas.openxmlformats.org/officeDocument/2006/relationships/oleObject" Target="../embeddings/oleObject133.bin"/><Relationship Id="rId12" Type="http://schemas.openxmlformats.org/officeDocument/2006/relationships/image" Target="../media/image144.emf"/><Relationship Id="rId2" Type="http://schemas.openxmlformats.org/officeDocument/2006/relationships/slideLayout" Target="../slideLayouts/slideLayout18.xml"/><Relationship Id="rId1" Type="http://schemas.openxmlformats.org/officeDocument/2006/relationships/vmlDrawing" Target="../drawings/vmlDrawing13.vml"/><Relationship Id="rId6" Type="http://schemas.openxmlformats.org/officeDocument/2006/relationships/image" Target="../media/image146.jpeg"/><Relationship Id="rId11" Type="http://schemas.openxmlformats.org/officeDocument/2006/relationships/oleObject" Target="../embeddings/oleObject135.bin"/><Relationship Id="rId5" Type="http://schemas.openxmlformats.org/officeDocument/2006/relationships/image" Target="../media/image141.emf"/><Relationship Id="rId10" Type="http://schemas.openxmlformats.org/officeDocument/2006/relationships/image" Target="../media/image143.emf"/><Relationship Id="rId4" Type="http://schemas.openxmlformats.org/officeDocument/2006/relationships/oleObject" Target="../embeddings/oleObject132.bin"/><Relationship Id="rId9" Type="http://schemas.openxmlformats.org/officeDocument/2006/relationships/oleObject" Target="../embeddings/oleObject134.bin"/><Relationship Id="rId14" Type="http://schemas.openxmlformats.org/officeDocument/2006/relationships/image" Target="../media/image145.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vmlDrawing" Target="../drawings/vmlDrawing14.vml"/><Relationship Id="rId6" Type="http://schemas.openxmlformats.org/officeDocument/2006/relationships/image" Target="../media/image147.emf"/><Relationship Id="rId5" Type="http://schemas.openxmlformats.org/officeDocument/2006/relationships/oleObject" Target="../embeddings/oleObject137.bin"/><Relationship Id="rId4" Type="http://schemas.openxmlformats.org/officeDocument/2006/relationships/image" Target="../media/image148.jpeg"/></Relationships>
</file>

<file path=ppt/slides/_rels/slide22.xml.rels><?xml version="1.0" encoding="UTF-8" standalone="yes"?>
<Relationships xmlns="http://schemas.openxmlformats.org/package/2006/relationships"><Relationship Id="rId8" Type="http://schemas.openxmlformats.org/officeDocument/2006/relationships/image" Target="../media/image150.emf"/><Relationship Id="rId13" Type="http://schemas.openxmlformats.org/officeDocument/2006/relationships/oleObject" Target="../embeddings/oleObject142.bin"/><Relationship Id="rId18" Type="http://schemas.openxmlformats.org/officeDocument/2006/relationships/image" Target="../media/image155.emf"/><Relationship Id="rId26" Type="http://schemas.openxmlformats.org/officeDocument/2006/relationships/image" Target="../media/image159.emf"/><Relationship Id="rId3" Type="http://schemas.openxmlformats.org/officeDocument/2006/relationships/notesSlide" Target="../notesSlides/notesSlide10.xml"/><Relationship Id="rId21" Type="http://schemas.openxmlformats.org/officeDocument/2006/relationships/oleObject" Target="../embeddings/oleObject146.bin"/><Relationship Id="rId7" Type="http://schemas.openxmlformats.org/officeDocument/2006/relationships/oleObject" Target="../embeddings/oleObject139.bin"/><Relationship Id="rId12" Type="http://schemas.openxmlformats.org/officeDocument/2006/relationships/image" Target="../media/image152.emf"/><Relationship Id="rId17" Type="http://schemas.openxmlformats.org/officeDocument/2006/relationships/oleObject" Target="../embeddings/oleObject144.bin"/><Relationship Id="rId25" Type="http://schemas.openxmlformats.org/officeDocument/2006/relationships/oleObject" Target="../embeddings/oleObject148.bin"/><Relationship Id="rId2" Type="http://schemas.openxmlformats.org/officeDocument/2006/relationships/slideLayout" Target="../slideLayouts/slideLayout18.xml"/><Relationship Id="rId16" Type="http://schemas.openxmlformats.org/officeDocument/2006/relationships/image" Target="../media/image154.emf"/><Relationship Id="rId20" Type="http://schemas.openxmlformats.org/officeDocument/2006/relationships/image" Target="../media/image156.emf"/><Relationship Id="rId1" Type="http://schemas.openxmlformats.org/officeDocument/2006/relationships/vmlDrawing" Target="../drawings/vmlDrawing15.vml"/><Relationship Id="rId6" Type="http://schemas.openxmlformats.org/officeDocument/2006/relationships/image" Target="../media/image149.emf"/><Relationship Id="rId11" Type="http://schemas.openxmlformats.org/officeDocument/2006/relationships/oleObject" Target="../embeddings/oleObject141.bin"/><Relationship Id="rId24" Type="http://schemas.openxmlformats.org/officeDocument/2006/relationships/image" Target="../media/image158.emf"/><Relationship Id="rId5" Type="http://schemas.openxmlformats.org/officeDocument/2006/relationships/oleObject" Target="../embeddings/oleObject138.bin"/><Relationship Id="rId15" Type="http://schemas.openxmlformats.org/officeDocument/2006/relationships/oleObject" Target="../embeddings/oleObject143.bin"/><Relationship Id="rId23" Type="http://schemas.openxmlformats.org/officeDocument/2006/relationships/oleObject" Target="../embeddings/oleObject147.bin"/><Relationship Id="rId10" Type="http://schemas.openxmlformats.org/officeDocument/2006/relationships/image" Target="../media/image151.emf"/><Relationship Id="rId19" Type="http://schemas.openxmlformats.org/officeDocument/2006/relationships/oleObject" Target="../embeddings/oleObject145.bin"/><Relationship Id="rId4" Type="http://schemas.openxmlformats.org/officeDocument/2006/relationships/image" Target="../media/image160.jpeg"/><Relationship Id="rId9" Type="http://schemas.openxmlformats.org/officeDocument/2006/relationships/oleObject" Target="../embeddings/oleObject140.bin"/><Relationship Id="rId14" Type="http://schemas.openxmlformats.org/officeDocument/2006/relationships/image" Target="../media/image153.emf"/><Relationship Id="rId22" Type="http://schemas.openxmlformats.org/officeDocument/2006/relationships/image" Target="../media/image157.emf"/></Relationships>
</file>

<file path=ppt/slides/_rels/slide2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51.bin"/><Relationship Id="rId13" Type="http://schemas.openxmlformats.org/officeDocument/2006/relationships/image" Target="../media/image166.emf"/><Relationship Id="rId18" Type="http://schemas.openxmlformats.org/officeDocument/2006/relationships/oleObject" Target="../embeddings/oleObject156.bin"/><Relationship Id="rId3" Type="http://schemas.openxmlformats.org/officeDocument/2006/relationships/notesSlide" Target="../notesSlides/notesSlide11.xml"/><Relationship Id="rId7" Type="http://schemas.openxmlformats.org/officeDocument/2006/relationships/image" Target="../media/image163.emf"/><Relationship Id="rId12" Type="http://schemas.openxmlformats.org/officeDocument/2006/relationships/oleObject" Target="../embeddings/oleObject153.bin"/><Relationship Id="rId17" Type="http://schemas.openxmlformats.org/officeDocument/2006/relationships/image" Target="../media/image168.emf"/><Relationship Id="rId2" Type="http://schemas.openxmlformats.org/officeDocument/2006/relationships/slideLayout" Target="../slideLayouts/slideLayout18.xml"/><Relationship Id="rId16" Type="http://schemas.openxmlformats.org/officeDocument/2006/relationships/oleObject" Target="../embeddings/oleObject155.bin"/><Relationship Id="rId20" Type="http://schemas.openxmlformats.org/officeDocument/2006/relationships/image" Target="../media/image170.png"/><Relationship Id="rId1" Type="http://schemas.openxmlformats.org/officeDocument/2006/relationships/vmlDrawing" Target="../drawings/vmlDrawing16.vml"/><Relationship Id="rId6" Type="http://schemas.openxmlformats.org/officeDocument/2006/relationships/oleObject" Target="../embeddings/oleObject150.bin"/><Relationship Id="rId11" Type="http://schemas.openxmlformats.org/officeDocument/2006/relationships/image" Target="../media/image165.emf"/><Relationship Id="rId5" Type="http://schemas.openxmlformats.org/officeDocument/2006/relationships/image" Target="../media/image162.emf"/><Relationship Id="rId15" Type="http://schemas.openxmlformats.org/officeDocument/2006/relationships/image" Target="../media/image167.emf"/><Relationship Id="rId10" Type="http://schemas.openxmlformats.org/officeDocument/2006/relationships/oleObject" Target="../embeddings/oleObject152.bin"/><Relationship Id="rId19" Type="http://schemas.openxmlformats.org/officeDocument/2006/relationships/image" Target="../media/image169.emf"/><Relationship Id="rId4" Type="http://schemas.openxmlformats.org/officeDocument/2006/relationships/oleObject" Target="../embeddings/oleObject149.bin"/><Relationship Id="rId9" Type="http://schemas.openxmlformats.org/officeDocument/2006/relationships/image" Target="../media/image164.emf"/><Relationship Id="rId14" Type="http://schemas.openxmlformats.org/officeDocument/2006/relationships/oleObject" Target="../embeddings/oleObject154.bin"/></Relationships>
</file>

<file path=ppt/slides/_rels/slide25.x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oleObject" Target="../embeddings/oleObject161.bin"/><Relationship Id="rId18" Type="http://schemas.openxmlformats.org/officeDocument/2006/relationships/image" Target="../media/image177.emf"/><Relationship Id="rId26" Type="http://schemas.openxmlformats.org/officeDocument/2006/relationships/oleObject" Target="../embeddings/oleObject167.bin"/><Relationship Id="rId3" Type="http://schemas.openxmlformats.org/officeDocument/2006/relationships/notesSlide" Target="../notesSlides/notesSlide12.xml"/><Relationship Id="rId21" Type="http://schemas.openxmlformats.org/officeDocument/2006/relationships/oleObject" Target="../embeddings/oleObject165.bin"/><Relationship Id="rId7" Type="http://schemas.openxmlformats.org/officeDocument/2006/relationships/oleObject" Target="../embeddings/oleObject158.bin"/><Relationship Id="rId12" Type="http://schemas.openxmlformats.org/officeDocument/2006/relationships/image" Target="../media/image174.emf"/><Relationship Id="rId17" Type="http://schemas.openxmlformats.org/officeDocument/2006/relationships/oleObject" Target="../embeddings/oleObject163.bin"/><Relationship Id="rId25" Type="http://schemas.openxmlformats.org/officeDocument/2006/relationships/image" Target="../media/image170.png"/><Relationship Id="rId2" Type="http://schemas.openxmlformats.org/officeDocument/2006/relationships/slideLayout" Target="../slideLayouts/slideLayout18.xml"/><Relationship Id="rId16" Type="http://schemas.openxmlformats.org/officeDocument/2006/relationships/image" Target="../media/image176.emf"/><Relationship Id="rId20" Type="http://schemas.openxmlformats.org/officeDocument/2006/relationships/image" Target="../media/image178.emf"/><Relationship Id="rId29" Type="http://schemas.openxmlformats.org/officeDocument/2006/relationships/image" Target="../media/image182.emf"/><Relationship Id="rId1" Type="http://schemas.openxmlformats.org/officeDocument/2006/relationships/vmlDrawing" Target="../drawings/vmlDrawing17.vml"/><Relationship Id="rId6" Type="http://schemas.openxmlformats.org/officeDocument/2006/relationships/image" Target="../media/image171.emf"/><Relationship Id="rId11" Type="http://schemas.openxmlformats.org/officeDocument/2006/relationships/oleObject" Target="../embeddings/oleObject160.bin"/><Relationship Id="rId24" Type="http://schemas.openxmlformats.org/officeDocument/2006/relationships/image" Target="../media/image180.emf"/><Relationship Id="rId5" Type="http://schemas.openxmlformats.org/officeDocument/2006/relationships/oleObject" Target="../embeddings/oleObject157.bin"/><Relationship Id="rId15" Type="http://schemas.openxmlformats.org/officeDocument/2006/relationships/oleObject" Target="../embeddings/oleObject162.bin"/><Relationship Id="rId23" Type="http://schemas.openxmlformats.org/officeDocument/2006/relationships/oleObject" Target="../embeddings/oleObject166.bin"/><Relationship Id="rId28" Type="http://schemas.openxmlformats.org/officeDocument/2006/relationships/oleObject" Target="../embeddings/oleObject168.bin"/><Relationship Id="rId10" Type="http://schemas.openxmlformats.org/officeDocument/2006/relationships/image" Target="../media/image173.emf"/><Relationship Id="rId19" Type="http://schemas.openxmlformats.org/officeDocument/2006/relationships/oleObject" Target="../embeddings/oleObject164.bin"/><Relationship Id="rId4" Type="http://schemas.openxmlformats.org/officeDocument/2006/relationships/image" Target="../media/image183.jpeg"/><Relationship Id="rId9" Type="http://schemas.openxmlformats.org/officeDocument/2006/relationships/oleObject" Target="../embeddings/oleObject159.bin"/><Relationship Id="rId14" Type="http://schemas.openxmlformats.org/officeDocument/2006/relationships/image" Target="../media/image175.emf"/><Relationship Id="rId22" Type="http://schemas.openxmlformats.org/officeDocument/2006/relationships/image" Target="../media/image179.emf"/><Relationship Id="rId27" Type="http://schemas.openxmlformats.org/officeDocument/2006/relationships/image" Target="../media/image181.emf"/></Relationships>
</file>

<file path=ppt/slides/_rels/slide3.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oleObject" Target="../embeddings/oleObject25.bin"/><Relationship Id="rId3" Type="http://schemas.openxmlformats.org/officeDocument/2006/relationships/oleObject" Target="../embeddings/oleObject21.bin"/><Relationship Id="rId7" Type="http://schemas.openxmlformats.org/officeDocument/2006/relationships/image" Target="../media/image29.jpeg"/><Relationship Id="rId12" Type="http://schemas.openxmlformats.org/officeDocument/2006/relationships/image" Target="../media/image26.emf"/><Relationship Id="rId2" Type="http://schemas.openxmlformats.org/officeDocument/2006/relationships/slideLayout" Target="../slideLayouts/slideLayout7.xml"/><Relationship Id="rId16" Type="http://schemas.openxmlformats.org/officeDocument/2006/relationships/image" Target="../media/image28.emf"/><Relationship Id="rId1" Type="http://schemas.openxmlformats.org/officeDocument/2006/relationships/vmlDrawing" Target="../drawings/vmlDrawing3.vml"/><Relationship Id="rId6" Type="http://schemas.openxmlformats.org/officeDocument/2006/relationships/image" Target="../media/image24.emf"/><Relationship Id="rId11" Type="http://schemas.openxmlformats.org/officeDocument/2006/relationships/oleObject" Target="../embeddings/oleObject24.bin"/><Relationship Id="rId5" Type="http://schemas.openxmlformats.org/officeDocument/2006/relationships/oleObject" Target="../embeddings/oleObject22.bin"/><Relationship Id="rId15" Type="http://schemas.openxmlformats.org/officeDocument/2006/relationships/oleObject" Target="../embeddings/oleObject26.bin"/><Relationship Id="rId10" Type="http://schemas.openxmlformats.org/officeDocument/2006/relationships/image" Target="../media/image25.emf"/><Relationship Id="rId4" Type="http://schemas.openxmlformats.org/officeDocument/2006/relationships/image" Target="../media/image23.emf"/><Relationship Id="rId9" Type="http://schemas.openxmlformats.org/officeDocument/2006/relationships/oleObject" Target="../embeddings/oleObject23.bin"/><Relationship Id="rId14" Type="http://schemas.openxmlformats.org/officeDocument/2006/relationships/image" Target="../media/image27.emf"/></Relationships>
</file>

<file path=ppt/slides/_rels/slide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3" Type="http://schemas.openxmlformats.org/officeDocument/2006/relationships/oleObject" Target="../embeddings/oleObject31.bin"/><Relationship Id="rId18" Type="http://schemas.openxmlformats.org/officeDocument/2006/relationships/image" Target="../media/image38.emf"/><Relationship Id="rId26" Type="http://schemas.openxmlformats.org/officeDocument/2006/relationships/oleObject" Target="../embeddings/oleObject37.bin"/><Relationship Id="rId39" Type="http://schemas.openxmlformats.org/officeDocument/2006/relationships/image" Target="../media/image48.emf"/><Relationship Id="rId3" Type="http://schemas.openxmlformats.org/officeDocument/2006/relationships/notesSlide" Target="../notesSlides/notesSlide2.xml"/><Relationship Id="rId21" Type="http://schemas.openxmlformats.org/officeDocument/2006/relationships/image" Target="../media/image57.png"/><Relationship Id="rId34" Type="http://schemas.openxmlformats.org/officeDocument/2006/relationships/oleObject" Target="../embeddings/oleObject41.bin"/><Relationship Id="rId42" Type="http://schemas.openxmlformats.org/officeDocument/2006/relationships/oleObject" Target="../embeddings/oleObject45.bin"/><Relationship Id="rId47" Type="http://schemas.openxmlformats.org/officeDocument/2006/relationships/image" Target="../media/image52.emf"/><Relationship Id="rId50" Type="http://schemas.openxmlformats.org/officeDocument/2006/relationships/oleObject" Target="../embeddings/oleObject49.bin"/><Relationship Id="rId7" Type="http://schemas.openxmlformats.org/officeDocument/2006/relationships/oleObject" Target="../embeddings/oleObject28.bin"/><Relationship Id="rId12" Type="http://schemas.openxmlformats.org/officeDocument/2006/relationships/image" Target="../media/image35.emf"/><Relationship Id="rId17" Type="http://schemas.openxmlformats.org/officeDocument/2006/relationships/oleObject" Target="../embeddings/oleObject33.bin"/><Relationship Id="rId25" Type="http://schemas.openxmlformats.org/officeDocument/2006/relationships/image" Target="../media/image41.emf"/><Relationship Id="rId33" Type="http://schemas.openxmlformats.org/officeDocument/2006/relationships/image" Target="../media/image45.emf"/><Relationship Id="rId38" Type="http://schemas.openxmlformats.org/officeDocument/2006/relationships/oleObject" Target="../embeddings/oleObject43.bin"/><Relationship Id="rId46" Type="http://schemas.openxmlformats.org/officeDocument/2006/relationships/oleObject" Target="../embeddings/oleObject47.bin"/><Relationship Id="rId2" Type="http://schemas.openxmlformats.org/officeDocument/2006/relationships/slideLayout" Target="../slideLayouts/slideLayout7.xml"/><Relationship Id="rId16" Type="http://schemas.openxmlformats.org/officeDocument/2006/relationships/image" Target="../media/image37.emf"/><Relationship Id="rId20" Type="http://schemas.openxmlformats.org/officeDocument/2006/relationships/image" Target="../media/image39.emf"/><Relationship Id="rId29" Type="http://schemas.openxmlformats.org/officeDocument/2006/relationships/image" Target="../media/image43.emf"/><Relationship Id="rId41" Type="http://schemas.openxmlformats.org/officeDocument/2006/relationships/image" Target="../media/image49.emf"/><Relationship Id="rId54" Type="http://schemas.openxmlformats.org/officeDocument/2006/relationships/image" Target="../media/image55.emf"/><Relationship Id="rId1" Type="http://schemas.openxmlformats.org/officeDocument/2006/relationships/vmlDrawing" Target="../drawings/vmlDrawing4.vml"/><Relationship Id="rId6" Type="http://schemas.openxmlformats.org/officeDocument/2006/relationships/image" Target="../media/image56.jpeg"/><Relationship Id="rId11" Type="http://schemas.openxmlformats.org/officeDocument/2006/relationships/oleObject" Target="../embeddings/oleObject30.bin"/><Relationship Id="rId24" Type="http://schemas.openxmlformats.org/officeDocument/2006/relationships/oleObject" Target="../embeddings/oleObject36.bin"/><Relationship Id="rId32" Type="http://schemas.openxmlformats.org/officeDocument/2006/relationships/oleObject" Target="../embeddings/oleObject40.bin"/><Relationship Id="rId37" Type="http://schemas.openxmlformats.org/officeDocument/2006/relationships/image" Target="../media/image47.emf"/><Relationship Id="rId40" Type="http://schemas.openxmlformats.org/officeDocument/2006/relationships/oleObject" Target="../embeddings/oleObject44.bin"/><Relationship Id="rId45" Type="http://schemas.openxmlformats.org/officeDocument/2006/relationships/image" Target="../media/image51.emf"/><Relationship Id="rId53" Type="http://schemas.openxmlformats.org/officeDocument/2006/relationships/oleObject" Target="../embeddings/oleObject50.bin"/><Relationship Id="rId5" Type="http://schemas.openxmlformats.org/officeDocument/2006/relationships/image" Target="../media/image32.emf"/><Relationship Id="rId15" Type="http://schemas.openxmlformats.org/officeDocument/2006/relationships/oleObject" Target="../embeddings/oleObject32.bin"/><Relationship Id="rId23" Type="http://schemas.openxmlformats.org/officeDocument/2006/relationships/image" Target="../media/image40.emf"/><Relationship Id="rId28" Type="http://schemas.openxmlformats.org/officeDocument/2006/relationships/oleObject" Target="../embeddings/oleObject38.bin"/><Relationship Id="rId36" Type="http://schemas.openxmlformats.org/officeDocument/2006/relationships/oleObject" Target="../embeddings/oleObject42.bin"/><Relationship Id="rId49" Type="http://schemas.openxmlformats.org/officeDocument/2006/relationships/image" Target="../media/image53.emf"/><Relationship Id="rId10" Type="http://schemas.openxmlformats.org/officeDocument/2006/relationships/image" Target="../media/image34.emf"/><Relationship Id="rId19" Type="http://schemas.openxmlformats.org/officeDocument/2006/relationships/oleObject" Target="../embeddings/oleObject34.bin"/><Relationship Id="rId31" Type="http://schemas.openxmlformats.org/officeDocument/2006/relationships/image" Target="../media/image44.emf"/><Relationship Id="rId44" Type="http://schemas.openxmlformats.org/officeDocument/2006/relationships/oleObject" Target="../embeddings/oleObject46.bin"/><Relationship Id="rId52" Type="http://schemas.openxmlformats.org/officeDocument/2006/relationships/image" Target="../media/image58.emf"/><Relationship Id="rId4" Type="http://schemas.openxmlformats.org/officeDocument/2006/relationships/oleObject" Target="../embeddings/oleObject27.bin"/><Relationship Id="rId9" Type="http://schemas.openxmlformats.org/officeDocument/2006/relationships/oleObject" Target="../embeddings/oleObject29.bin"/><Relationship Id="rId14" Type="http://schemas.openxmlformats.org/officeDocument/2006/relationships/image" Target="../media/image36.emf"/><Relationship Id="rId22" Type="http://schemas.openxmlformats.org/officeDocument/2006/relationships/oleObject" Target="../embeddings/oleObject35.bin"/><Relationship Id="rId27" Type="http://schemas.openxmlformats.org/officeDocument/2006/relationships/image" Target="../media/image42.emf"/><Relationship Id="rId30" Type="http://schemas.openxmlformats.org/officeDocument/2006/relationships/oleObject" Target="../embeddings/oleObject39.bin"/><Relationship Id="rId35" Type="http://schemas.openxmlformats.org/officeDocument/2006/relationships/image" Target="../media/image46.emf"/><Relationship Id="rId43" Type="http://schemas.openxmlformats.org/officeDocument/2006/relationships/image" Target="../media/image50.emf"/><Relationship Id="rId48" Type="http://schemas.openxmlformats.org/officeDocument/2006/relationships/oleObject" Target="../embeddings/oleObject48.bin"/><Relationship Id="rId8" Type="http://schemas.openxmlformats.org/officeDocument/2006/relationships/image" Target="../media/image33.emf"/><Relationship Id="rId51" Type="http://schemas.openxmlformats.org/officeDocument/2006/relationships/image" Target="../media/image54.emf"/></Relationships>
</file>

<file path=ppt/slides/_rels/slide6.xml.rels><?xml version="1.0" encoding="UTF-8" standalone="yes"?>
<Relationships xmlns="http://schemas.openxmlformats.org/package/2006/relationships"><Relationship Id="rId8" Type="http://schemas.openxmlformats.org/officeDocument/2006/relationships/image" Target="../media/image61.wmf"/><Relationship Id="rId13" Type="http://schemas.openxmlformats.org/officeDocument/2006/relationships/oleObject" Target="../embeddings/oleObject56.bin"/><Relationship Id="rId3" Type="http://schemas.openxmlformats.org/officeDocument/2006/relationships/oleObject" Target="../embeddings/oleObject51.bin"/><Relationship Id="rId7" Type="http://schemas.openxmlformats.org/officeDocument/2006/relationships/oleObject" Target="../embeddings/oleObject53.bin"/><Relationship Id="rId12" Type="http://schemas.openxmlformats.org/officeDocument/2006/relationships/image" Target="../media/image63.wmf"/><Relationship Id="rId17" Type="http://schemas.openxmlformats.org/officeDocument/2006/relationships/image" Target="../media/image66.png"/><Relationship Id="rId2" Type="http://schemas.openxmlformats.org/officeDocument/2006/relationships/slideLayout" Target="../slideLayouts/slideLayout7.xml"/><Relationship Id="rId16" Type="http://schemas.openxmlformats.org/officeDocument/2006/relationships/image" Target="../media/image65.wmf"/><Relationship Id="rId1" Type="http://schemas.openxmlformats.org/officeDocument/2006/relationships/vmlDrawing" Target="../drawings/vmlDrawing5.vml"/><Relationship Id="rId6" Type="http://schemas.openxmlformats.org/officeDocument/2006/relationships/image" Target="../media/image60.wmf"/><Relationship Id="rId11" Type="http://schemas.openxmlformats.org/officeDocument/2006/relationships/oleObject" Target="../embeddings/oleObject55.bin"/><Relationship Id="rId5" Type="http://schemas.openxmlformats.org/officeDocument/2006/relationships/oleObject" Target="../embeddings/oleObject52.bin"/><Relationship Id="rId15" Type="http://schemas.openxmlformats.org/officeDocument/2006/relationships/oleObject" Target="../embeddings/oleObject57.bin"/><Relationship Id="rId10" Type="http://schemas.openxmlformats.org/officeDocument/2006/relationships/image" Target="../media/image62.wmf"/><Relationship Id="rId4" Type="http://schemas.openxmlformats.org/officeDocument/2006/relationships/image" Target="../media/image59.wmf"/><Relationship Id="rId9" Type="http://schemas.openxmlformats.org/officeDocument/2006/relationships/oleObject" Target="../embeddings/oleObject54.bin"/><Relationship Id="rId14" Type="http://schemas.openxmlformats.org/officeDocument/2006/relationships/image" Target="../media/image64.wmf"/></Relationships>
</file>

<file path=ppt/slides/_rels/slide7.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63.bin"/><Relationship Id="rId3" Type="http://schemas.openxmlformats.org/officeDocument/2006/relationships/oleObject" Target="../embeddings/oleObject58.bin"/><Relationship Id="rId7" Type="http://schemas.openxmlformats.org/officeDocument/2006/relationships/oleObject" Target="../embeddings/oleObject60.bin"/><Relationship Id="rId12" Type="http://schemas.openxmlformats.org/officeDocument/2006/relationships/image" Target="../media/image62.wmf"/><Relationship Id="rId2" Type="http://schemas.openxmlformats.org/officeDocument/2006/relationships/slideLayout" Target="../slideLayouts/slideLayout7.xml"/><Relationship Id="rId16" Type="http://schemas.openxmlformats.org/officeDocument/2006/relationships/image" Target="../media/image70.wmf"/><Relationship Id="rId1" Type="http://schemas.openxmlformats.org/officeDocument/2006/relationships/vmlDrawing" Target="../drawings/vmlDrawing6.vml"/><Relationship Id="rId6" Type="http://schemas.openxmlformats.org/officeDocument/2006/relationships/image" Target="../media/image68.wmf"/><Relationship Id="rId11" Type="http://schemas.openxmlformats.org/officeDocument/2006/relationships/oleObject" Target="../embeddings/oleObject62.bin"/><Relationship Id="rId5" Type="http://schemas.openxmlformats.org/officeDocument/2006/relationships/oleObject" Target="../embeddings/oleObject59.bin"/><Relationship Id="rId15" Type="http://schemas.openxmlformats.org/officeDocument/2006/relationships/oleObject" Target="../embeddings/oleObject64.bin"/><Relationship Id="rId10" Type="http://schemas.openxmlformats.org/officeDocument/2006/relationships/image" Target="../media/image61.wmf"/><Relationship Id="rId4" Type="http://schemas.openxmlformats.org/officeDocument/2006/relationships/image" Target="../media/image67.wmf"/><Relationship Id="rId9" Type="http://schemas.openxmlformats.org/officeDocument/2006/relationships/oleObject" Target="../embeddings/oleObject61.bin"/><Relationship Id="rId14" Type="http://schemas.openxmlformats.org/officeDocument/2006/relationships/image" Target="../media/image63.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ext Box 2">
            <a:extLst>
              <a:ext uri="{FF2B5EF4-FFF2-40B4-BE49-F238E27FC236}">
                <a16:creationId xmlns:a16="http://schemas.microsoft.com/office/drawing/2014/main" id="{AD2501D1-2795-4EEA-96F6-927298F83365}"/>
              </a:ext>
            </a:extLst>
          </p:cNvPr>
          <p:cNvSpPr txBox="1">
            <a:spLocks noChangeArrowheads="1"/>
          </p:cNvSpPr>
          <p:nvPr/>
        </p:nvSpPr>
        <p:spPr bwMode="auto">
          <a:xfrm>
            <a:off x="2262188" y="990600"/>
            <a:ext cx="54927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kumimoji="1" lang="zh-CN" altLang="zh-CN">
              <a:latin typeface="Times New Roman" panose="02020603050405020304" pitchFamily="18" charset="0"/>
              <a:ea typeface="宋体" panose="02010600030101010101" pitchFamily="2" charset="-122"/>
            </a:endParaRPr>
          </a:p>
        </p:txBody>
      </p:sp>
      <p:sp>
        <p:nvSpPr>
          <p:cNvPr id="581635" name="Rectangle 3">
            <a:extLst>
              <a:ext uri="{FF2B5EF4-FFF2-40B4-BE49-F238E27FC236}">
                <a16:creationId xmlns:a16="http://schemas.microsoft.com/office/drawing/2014/main" id="{8ACAE3DD-9945-4E4F-8B5E-78566D1453B6}"/>
              </a:ext>
            </a:extLst>
          </p:cNvPr>
          <p:cNvSpPr>
            <a:spLocks noChangeArrowheads="1"/>
          </p:cNvSpPr>
          <p:nvPr/>
        </p:nvSpPr>
        <p:spPr bwMode="auto">
          <a:xfrm>
            <a:off x="179388" y="115888"/>
            <a:ext cx="4608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a:solidFill>
                  <a:srgbClr val="66FF33"/>
                </a:solidFill>
                <a:latin typeface="Times New Roman" panose="02020603050405020304" pitchFamily="18" charset="0"/>
                <a:ea typeface="宋体" panose="02010600030101010101" pitchFamily="2" charset="-122"/>
              </a:rPr>
              <a:t>§1</a:t>
            </a:r>
            <a:r>
              <a:rPr lang="en-US" altLang="zh-CN">
                <a:solidFill>
                  <a:srgbClr val="66FF33"/>
                </a:solidFill>
                <a:latin typeface="宋体" panose="02010600030101010101" pitchFamily="2" charset="-122"/>
                <a:ea typeface="宋体" panose="02010600030101010101" pitchFamily="2" charset="-122"/>
              </a:rPr>
              <a:t> </a:t>
            </a:r>
            <a:r>
              <a:rPr lang="en-US" altLang="zh-CN">
                <a:solidFill>
                  <a:srgbClr val="66FF33"/>
                </a:solidFill>
                <a:latin typeface="Times New Roman" panose="02020603050405020304" pitchFamily="18" charset="0"/>
                <a:ea typeface="宋体" panose="02010600030101010101" pitchFamily="2" charset="-122"/>
              </a:rPr>
              <a:t> </a:t>
            </a:r>
            <a:r>
              <a:rPr lang="zh-CN" altLang="en-US">
                <a:solidFill>
                  <a:srgbClr val="66FF33"/>
                </a:solidFill>
                <a:latin typeface="黑体" panose="02010609060101010101" pitchFamily="49" charset="-122"/>
                <a:ea typeface="黑体" panose="02010609060101010101" pitchFamily="49" charset="-122"/>
              </a:rPr>
              <a:t>应力与应变</a:t>
            </a:r>
            <a:endParaRPr lang="zh-CN" altLang="en-US" b="0">
              <a:solidFill>
                <a:schemeClr val="tx1"/>
              </a:solidFill>
              <a:latin typeface="Arial" panose="020B0604020202020204" pitchFamily="34" charset="0"/>
              <a:ea typeface="宋体" panose="02010600030101010101" pitchFamily="2" charset="-122"/>
            </a:endParaRPr>
          </a:p>
        </p:txBody>
      </p:sp>
      <p:sp>
        <p:nvSpPr>
          <p:cNvPr id="581636" name="Rectangle 4">
            <a:extLst>
              <a:ext uri="{FF2B5EF4-FFF2-40B4-BE49-F238E27FC236}">
                <a16:creationId xmlns:a16="http://schemas.microsoft.com/office/drawing/2014/main" id="{9E9ECD07-4841-46A7-9F2F-84029EA883A8}"/>
              </a:ext>
            </a:extLst>
          </p:cNvPr>
          <p:cNvSpPr>
            <a:spLocks noChangeArrowheads="1"/>
          </p:cNvSpPr>
          <p:nvPr/>
        </p:nvSpPr>
        <p:spPr bwMode="auto">
          <a:xfrm>
            <a:off x="430213" y="620713"/>
            <a:ext cx="2125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00FFFF"/>
                </a:solidFill>
                <a:latin typeface="宋体" panose="02010600030101010101" pitchFamily="2" charset="-122"/>
                <a:ea typeface="宋体" panose="02010600030101010101" pitchFamily="2" charset="-122"/>
              </a:rPr>
              <a:t>杨氏模量</a:t>
            </a:r>
            <a:endParaRPr kumimoji="1" lang="zh-CN" altLang="en-US" i="1">
              <a:solidFill>
                <a:srgbClr val="FFFF00"/>
              </a:solidFill>
              <a:latin typeface="Times New Roman" panose="02020603050405020304" pitchFamily="18" charset="0"/>
            </a:endParaRPr>
          </a:p>
        </p:txBody>
      </p:sp>
      <p:graphicFrame>
        <p:nvGraphicFramePr>
          <p:cNvPr id="581637" name="Object 5">
            <a:extLst>
              <a:ext uri="{FF2B5EF4-FFF2-40B4-BE49-F238E27FC236}">
                <a16:creationId xmlns:a16="http://schemas.microsoft.com/office/drawing/2014/main" id="{BD47D302-85DD-4E4F-9436-4BBCED25C35E}"/>
              </a:ext>
            </a:extLst>
          </p:cNvPr>
          <p:cNvGraphicFramePr>
            <a:graphicFrameLocks noChangeAspect="1"/>
          </p:cNvGraphicFramePr>
          <p:nvPr/>
        </p:nvGraphicFramePr>
        <p:xfrm>
          <a:off x="684213" y="1125538"/>
          <a:ext cx="1854200" cy="796925"/>
        </p:xfrm>
        <a:graphic>
          <a:graphicData uri="http://schemas.openxmlformats.org/presentationml/2006/ole">
            <mc:AlternateContent xmlns:mc="http://schemas.openxmlformats.org/markup-compatibility/2006">
              <mc:Choice xmlns:v="urn:schemas-microsoft-com:vml" Requires="v">
                <p:oleObj spid="_x0000_s5156" name="公式" r:id="rId3" imgW="1828800" imgH="777074" progId="Equation.3">
                  <p:embed/>
                </p:oleObj>
              </mc:Choice>
              <mc:Fallback>
                <p:oleObj name="公式" r:id="rId3" imgW="1828800" imgH="77707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125538"/>
                        <a:ext cx="1854200" cy="7969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1638" name="Rectangle 6">
            <a:extLst>
              <a:ext uri="{FF2B5EF4-FFF2-40B4-BE49-F238E27FC236}">
                <a16:creationId xmlns:a16="http://schemas.microsoft.com/office/drawing/2014/main" id="{A41B1D81-69C3-4C0F-8E2F-797F93DBDB7C}"/>
              </a:ext>
            </a:extLst>
          </p:cNvPr>
          <p:cNvSpPr>
            <a:spLocks noChangeArrowheads="1"/>
          </p:cNvSpPr>
          <p:nvPr/>
        </p:nvSpPr>
        <p:spPr bwMode="auto">
          <a:xfrm>
            <a:off x="3382963" y="620713"/>
            <a:ext cx="2125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00FFFF"/>
                </a:solidFill>
                <a:latin typeface="宋体" panose="02010600030101010101" pitchFamily="2" charset="-122"/>
                <a:ea typeface="宋体" panose="02010600030101010101" pitchFamily="2" charset="-122"/>
              </a:rPr>
              <a:t>切变模量</a:t>
            </a:r>
            <a:endParaRPr kumimoji="1" lang="zh-CN" altLang="en-US" i="1">
              <a:solidFill>
                <a:srgbClr val="FFFF00"/>
              </a:solidFill>
              <a:latin typeface="Times New Roman" panose="02020603050405020304" pitchFamily="18" charset="0"/>
            </a:endParaRPr>
          </a:p>
        </p:txBody>
      </p:sp>
      <p:graphicFrame>
        <p:nvGraphicFramePr>
          <p:cNvPr id="581639" name="Object 7">
            <a:extLst>
              <a:ext uri="{FF2B5EF4-FFF2-40B4-BE49-F238E27FC236}">
                <a16:creationId xmlns:a16="http://schemas.microsoft.com/office/drawing/2014/main" id="{A1CA4F7D-5B59-43EF-8D36-3B1A4CFDB490}"/>
              </a:ext>
            </a:extLst>
          </p:cNvPr>
          <p:cNvGraphicFramePr>
            <a:graphicFrameLocks noChangeAspect="1"/>
          </p:cNvGraphicFramePr>
          <p:nvPr/>
        </p:nvGraphicFramePr>
        <p:xfrm>
          <a:off x="3708400" y="1125538"/>
          <a:ext cx="1892300" cy="835025"/>
        </p:xfrm>
        <a:graphic>
          <a:graphicData uri="http://schemas.openxmlformats.org/presentationml/2006/ole">
            <mc:AlternateContent xmlns:mc="http://schemas.openxmlformats.org/markup-compatibility/2006">
              <mc:Choice xmlns:v="urn:schemas-microsoft-com:vml" Requires="v">
                <p:oleObj spid="_x0000_s5157" name="公式" r:id="rId5" imgW="1867118" imgH="815479" progId="Equation.3">
                  <p:embed/>
                </p:oleObj>
              </mc:Choice>
              <mc:Fallback>
                <p:oleObj name="公式" r:id="rId5" imgW="1867118" imgH="815479"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1125538"/>
                        <a:ext cx="1892300" cy="8350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1640" name="Rectangle 8">
            <a:extLst>
              <a:ext uri="{FF2B5EF4-FFF2-40B4-BE49-F238E27FC236}">
                <a16:creationId xmlns:a16="http://schemas.microsoft.com/office/drawing/2014/main" id="{3908EC31-FC62-4EED-918D-789E974FB258}"/>
              </a:ext>
            </a:extLst>
          </p:cNvPr>
          <p:cNvSpPr>
            <a:spLocks noChangeArrowheads="1"/>
          </p:cNvSpPr>
          <p:nvPr/>
        </p:nvSpPr>
        <p:spPr bwMode="auto">
          <a:xfrm>
            <a:off x="6516688" y="620713"/>
            <a:ext cx="21256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00FFFF"/>
                </a:solidFill>
                <a:latin typeface="宋体" panose="02010600030101010101" pitchFamily="2" charset="-122"/>
                <a:ea typeface="宋体" panose="02010600030101010101" pitchFamily="2" charset="-122"/>
              </a:rPr>
              <a:t>体积模量</a:t>
            </a:r>
            <a:endParaRPr kumimoji="1" lang="zh-CN" altLang="en-US" i="1">
              <a:solidFill>
                <a:srgbClr val="FFFF00"/>
              </a:solidFill>
              <a:latin typeface="Times New Roman" panose="02020603050405020304" pitchFamily="18" charset="0"/>
            </a:endParaRPr>
          </a:p>
        </p:txBody>
      </p:sp>
      <p:graphicFrame>
        <p:nvGraphicFramePr>
          <p:cNvPr id="581641" name="Object 9">
            <a:extLst>
              <a:ext uri="{FF2B5EF4-FFF2-40B4-BE49-F238E27FC236}">
                <a16:creationId xmlns:a16="http://schemas.microsoft.com/office/drawing/2014/main" id="{EEE55FDB-AC17-4EAC-A355-50C791E3481A}"/>
              </a:ext>
            </a:extLst>
          </p:cNvPr>
          <p:cNvGraphicFramePr>
            <a:graphicFrameLocks noChangeAspect="1"/>
          </p:cNvGraphicFramePr>
          <p:nvPr/>
        </p:nvGraphicFramePr>
        <p:xfrm>
          <a:off x="6659563" y="1196975"/>
          <a:ext cx="1574800" cy="722313"/>
        </p:xfrm>
        <a:graphic>
          <a:graphicData uri="http://schemas.openxmlformats.org/presentationml/2006/ole">
            <mc:AlternateContent xmlns:mc="http://schemas.openxmlformats.org/markup-compatibility/2006">
              <mc:Choice xmlns:v="urn:schemas-microsoft-com:vml" Requires="v">
                <p:oleObj spid="_x0000_s5158" name="公式" r:id="rId7" imgW="1554604" imgH="701262" progId="Equation.3">
                  <p:embed/>
                </p:oleObj>
              </mc:Choice>
              <mc:Fallback>
                <p:oleObj name="公式" r:id="rId7" imgW="1554604" imgH="701262"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563" y="1196975"/>
                        <a:ext cx="1574800" cy="7223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1642" name="Rectangle 10">
            <a:extLst>
              <a:ext uri="{FF2B5EF4-FFF2-40B4-BE49-F238E27FC236}">
                <a16:creationId xmlns:a16="http://schemas.microsoft.com/office/drawing/2014/main" id="{7C560284-68B8-4858-8414-DEB5610BF0FA}"/>
              </a:ext>
            </a:extLst>
          </p:cNvPr>
          <p:cNvSpPr>
            <a:spLocks noChangeArrowheads="1"/>
          </p:cNvSpPr>
          <p:nvPr/>
        </p:nvSpPr>
        <p:spPr bwMode="auto">
          <a:xfrm>
            <a:off x="179388" y="2108200"/>
            <a:ext cx="4608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a:solidFill>
                  <a:srgbClr val="66FF33"/>
                </a:solidFill>
                <a:latin typeface="Times New Roman" panose="02020603050405020304" pitchFamily="18" charset="0"/>
                <a:ea typeface="宋体" panose="02010600030101010101" pitchFamily="2" charset="-122"/>
              </a:rPr>
              <a:t>§2</a:t>
            </a:r>
            <a:r>
              <a:rPr lang="en-US" altLang="zh-CN">
                <a:solidFill>
                  <a:srgbClr val="66FF33"/>
                </a:solidFill>
                <a:latin typeface="宋体" panose="02010600030101010101" pitchFamily="2" charset="-122"/>
                <a:ea typeface="宋体" panose="02010600030101010101" pitchFamily="2" charset="-122"/>
              </a:rPr>
              <a:t> </a:t>
            </a:r>
            <a:r>
              <a:rPr lang="zh-CN" altLang="en-US">
                <a:solidFill>
                  <a:srgbClr val="66FF33"/>
                </a:solidFill>
                <a:latin typeface="宋体" panose="02010600030101010101" pitchFamily="2" charset="-122"/>
                <a:ea typeface="宋体" panose="02010600030101010101" pitchFamily="2" charset="-122"/>
              </a:rPr>
              <a:t>静止流体中的压强</a:t>
            </a:r>
            <a:endParaRPr lang="zh-CN" altLang="en-US" b="0">
              <a:solidFill>
                <a:schemeClr val="tx1"/>
              </a:solidFill>
              <a:latin typeface="Arial" panose="020B0604020202020204" pitchFamily="34" charset="0"/>
              <a:ea typeface="宋体" panose="02010600030101010101" pitchFamily="2" charset="-122"/>
            </a:endParaRPr>
          </a:p>
        </p:txBody>
      </p:sp>
      <p:sp>
        <p:nvSpPr>
          <p:cNvPr id="581643" name="Rectangle 11">
            <a:extLst>
              <a:ext uri="{FF2B5EF4-FFF2-40B4-BE49-F238E27FC236}">
                <a16:creationId xmlns:a16="http://schemas.microsoft.com/office/drawing/2014/main" id="{564F2665-9A22-49D2-AEC5-EA95819D70E2}"/>
              </a:ext>
            </a:extLst>
          </p:cNvPr>
          <p:cNvSpPr>
            <a:spLocks noChangeArrowheads="1"/>
          </p:cNvSpPr>
          <p:nvPr/>
        </p:nvSpPr>
        <p:spPr bwMode="auto">
          <a:xfrm>
            <a:off x="755650" y="2611438"/>
            <a:ext cx="6911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latin typeface="Times New Roman" panose="02020603050405020304" pitchFamily="18" charset="0"/>
                <a:ea typeface="宋体" panose="02010600030101010101" pitchFamily="2" charset="-122"/>
              </a:rPr>
              <a:t>流体中</a:t>
            </a:r>
            <a:r>
              <a:rPr kumimoji="1" lang="zh-TW" altLang="zh-CN">
                <a:latin typeface="Times New Roman" panose="02020603050405020304" pitchFamily="18" charset="0"/>
                <a:ea typeface="宋体" panose="02010600030101010101" pitchFamily="2" charset="-122"/>
              </a:rPr>
              <a:t>任</a:t>
            </a:r>
            <a:r>
              <a:rPr kumimoji="1" lang="zh-CN" altLang="en-US">
                <a:latin typeface="Times New Roman" panose="02020603050405020304" pitchFamily="18" charset="0"/>
                <a:ea typeface="宋体" panose="02010600030101010101" pitchFamily="2" charset="-122"/>
              </a:rPr>
              <a:t>一点处</a:t>
            </a:r>
            <a:r>
              <a:rPr kumimoji="1" lang="zh-CN" altLang="en-US">
                <a:solidFill>
                  <a:srgbClr val="00FFFF"/>
                </a:solidFill>
                <a:latin typeface="宋体" panose="02010600030101010101" pitchFamily="2" charset="-122"/>
                <a:ea typeface="宋体" panose="02010600030101010101" pitchFamily="2" charset="-122"/>
              </a:rPr>
              <a:t>压强</a:t>
            </a:r>
            <a:r>
              <a:rPr kumimoji="1" lang="zh-CN" altLang="en-US">
                <a:latin typeface="宋体" panose="02010600030101010101" pitchFamily="2" charset="-122"/>
                <a:ea typeface="宋体" panose="02010600030101010101" pitchFamily="2" charset="-122"/>
              </a:rPr>
              <a:t>的</a:t>
            </a:r>
            <a:r>
              <a:rPr kumimoji="1" lang="zh-CN" altLang="en-US">
                <a:solidFill>
                  <a:srgbClr val="FFFF00"/>
                </a:solidFill>
                <a:latin typeface="宋体" panose="02010600030101010101" pitchFamily="2" charset="-122"/>
                <a:ea typeface="宋体" panose="02010600030101010101" pitchFamily="2" charset="-122"/>
              </a:rPr>
              <a:t>大小</a:t>
            </a:r>
            <a:r>
              <a:rPr kumimoji="1" lang="zh-CN" altLang="en-US">
                <a:latin typeface="宋体" panose="02010600030101010101" pitchFamily="2" charset="-122"/>
                <a:ea typeface="宋体" panose="02010600030101010101" pitchFamily="2" charset="-122"/>
              </a:rPr>
              <a:t>与</a:t>
            </a:r>
            <a:r>
              <a:rPr kumimoji="1" lang="zh-CN" altLang="en-US">
                <a:solidFill>
                  <a:srgbClr val="00FFFF"/>
                </a:solidFill>
                <a:latin typeface="宋体" panose="02010600030101010101" pitchFamily="2" charset="-122"/>
                <a:ea typeface="宋体" panose="02010600030101010101" pitchFamily="2" charset="-122"/>
              </a:rPr>
              <a:t>作用面</a:t>
            </a:r>
            <a:r>
              <a:rPr kumimoji="1" lang="zh-CN" altLang="en-US">
                <a:latin typeface="宋体" panose="02010600030101010101" pitchFamily="2" charset="-122"/>
                <a:ea typeface="宋体" panose="02010600030101010101" pitchFamily="2" charset="-122"/>
              </a:rPr>
              <a:t>的</a:t>
            </a:r>
            <a:r>
              <a:rPr kumimoji="1" lang="zh-CN" altLang="en-US">
                <a:solidFill>
                  <a:srgbClr val="00FFFF"/>
                </a:solidFill>
                <a:latin typeface="宋体" panose="02010600030101010101" pitchFamily="2" charset="-122"/>
                <a:ea typeface="宋体" panose="02010600030101010101" pitchFamily="2" charset="-122"/>
              </a:rPr>
              <a:t>取向无关</a:t>
            </a:r>
          </a:p>
        </p:txBody>
      </p:sp>
      <p:sp>
        <p:nvSpPr>
          <p:cNvPr id="581644" name="Text Box 12">
            <a:extLst>
              <a:ext uri="{FF2B5EF4-FFF2-40B4-BE49-F238E27FC236}">
                <a16:creationId xmlns:a16="http://schemas.microsoft.com/office/drawing/2014/main" id="{D25D6D2D-3375-45A0-8205-F83D1C3D51A1}"/>
              </a:ext>
            </a:extLst>
          </p:cNvPr>
          <p:cNvSpPr txBox="1">
            <a:spLocks noChangeArrowheads="1"/>
          </p:cNvSpPr>
          <p:nvPr/>
        </p:nvSpPr>
        <p:spPr bwMode="auto">
          <a:xfrm>
            <a:off x="820738" y="3343275"/>
            <a:ext cx="4103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00FFFF"/>
                </a:solidFill>
                <a:latin typeface="宋体" panose="02010600030101010101" pitchFamily="2" charset="-122"/>
                <a:ea typeface="宋体" panose="02010600030101010101" pitchFamily="2" charset="-122"/>
              </a:rPr>
              <a:t>静止流体等高点的压强</a:t>
            </a:r>
            <a:endParaRPr kumimoji="1" lang="zh-CN" altLang="en-US" b="0">
              <a:solidFill>
                <a:srgbClr val="00FFFF"/>
              </a:solidFill>
              <a:latin typeface="宋体" panose="02010600030101010101" pitchFamily="2" charset="-122"/>
              <a:ea typeface="宋体" panose="02010600030101010101" pitchFamily="2" charset="-122"/>
            </a:endParaRPr>
          </a:p>
        </p:txBody>
      </p:sp>
      <p:graphicFrame>
        <p:nvGraphicFramePr>
          <p:cNvPr id="581645" name="Object 13">
            <a:extLst>
              <a:ext uri="{FF2B5EF4-FFF2-40B4-BE49-F238E27FC236}">
                <a16:creationId xmlns:a16="http://schemas.microsoft.com/office/drawing/2014/main" id="{102B5ED0-E186-4500-99D7-B3E2BDD05D1C}"/>
              </a:ext>
            </a:extLst>
          </p:cNvPr>
          <p:cNvGraphicFramePr>
            <a:graphicFrameLocks noChangeAspect="1"/>
          </p:cNvGraphicFramePr>
          <p:nvPr/>
        </p:nvGraphicFramePr>
        <p:xfrm>
          <a:off x="4311650" y="3341688"/>
          <a:ext cx="1268413" cy="458787"/>
        </p:xfrm>
        <a:graphic>
          <a:graphicData uri="http://schemas.openxmlformats.org/presentationml/2006/ole">
            <mc:AlternateContent xmlns:mc="http://schemas.openxmlformats.org/markup-compatibility/2006">
              <mc:Choice xmlns:v="urn:schemas-microsoft-com:vml" Requires="v">
                <p:oleObj spid="_x0000_s5159" name="公式" r:id="rId9" imgW="1143062" imgH="396018" progId="Equation.3">
                  <p:embed/>
                </p:oleObj>
              </mc:Choice>
              <mc:Fallback>
                <p:oleObj name="公式" r:id="rId9" imgW="1143062" imgH="396018"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1650" y="3341688"/>
                        <a:ext cx="1268413" cy="45878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1646" name="Text Box 14">
            <a:extLst>
              <a:ext uri="{FF2B5EF4-FFF2-40B4-BE49-F238E27FC236}">
                <a16:creationId xmlns:a16="http://schemas.microsoft.com/office/drawing/2014/main" id="{649E90E1-A6F2-431B-B6A4-98548E6F7B9D}"/>
              </a:ext>
            </a:extLst>
          </p:cNvPr>
          <p:cNvSpPr txBox="1">
            <a:spLocks noChangeArrowheads="1"/>
          </p:cNvSpPr>
          <p:nvPr/>
        </p:nvSpPr>
        <p:spPr bwMode="auto">
          <a:xfrm>
            <a:off x="790575" y="4076700"/>
            <a:ext cx="7381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00FFFF"/>
                </a:solidFill>
                <a:latin typeface="宋体" panose="02010600030101010101" pitchFamily="2" charset="-122"/>
                <a:ea typeface="宋体" panose="02010600030101010101" pitchFamily="2" charset="-122"/>
              </a:rPr>
              <a:t>高度相差为</a:t>
            </a:r>
            <a:r>
              <a:rPr kumimoji="1" lang="en-US" altLang="zh-CN" i="1">
                <a:solidFill>
                  <a:srgbClr val="FFFF00"/>
                </a:solidFill>
                <a:latin typeface="Times New Roman" panose="02020603050405020304" pitchFamily="18" charset="0"/>
                <a:ea typeface="宋体" panose="02010600030101010101" pitchFamily="2" charset="-122"/>
              </a:rPr>
              <a:t>h</a:t>
            </a:r>
            <a:r>
              <a:rPr kumimoji="1" lang="zh-CN" altLang="en-US">
                <a:solidFill>
                  <a:srgbClr val="00FFFF"/>
                </a:solidFill>
                <a:latin typeface="宋体" panose="02010600030101010101" pitchFamily="2" charset="-122"/>
                <a:ea typeface="宋体" panose="02010600030101010101" pitchFamily="2" charset="-122"/>
              </a:rPr>
              <a:t>的两点的压强差</a:t>
            </a:r>
            <a:r>
              <a:rPr kumimoji="1" lang="zh-CN" altLang="en-US">
                <a:solidFill>
                  <a:srgbClr val="FFFF00"/>
                </a:solidFill>
              </a:rPr>
              <a:t>（不可压缩的流体）</a:t>
            </a:r>
          </a:p>
        </p:txBody>
      </p:sp>
      <p:graphicFrame>
        <p:nvGraphicFramePr>
          <p:cNvPr id="581647" name="Object 15">
            <a:extLst>
              <a:ext uri="{FF2B5EF4-FFF2-40B4-BE49-F238E27FC236}">
                <a16:creationId xmlns:a16="http://schemas.microsoft.com/office/drawing/2014/main" id="{030CDDF6-0300-4653-9E37-AC5A6BFC1EF0}"/>
              </a:ext>
            </a:extLst>
          </p:cNvPr>
          <p:cNvGraphicFramePr>
            <a:graphicFrameLocks noChangeAspect="1"/>
          </p:cNvGraphicFramePr>
          <p:nvPr/>
        </p:nvGraphicFramePr>
        <p:xfrm>
          <a:off x="3924300" y="4652963"/>
          <a:ext cx="2260600" cy="473075"/>
        </p:xfrm>
        <a:graphic>
          <a:graphicData uri="http://schemas.openxmlformats.org/presentationml/2006/ole">
            <mc:AlternateContent xmlns:mc="http://schemas.openxmlformats.org/markup-compatibility/2006">
              <mc:Choice xmlns:v="urn:schemas-microsoft-com:vml" Requires="v">
                <p:oleObj spid="_x0000_s5160" name="公式" r:id="rId11" imgW="2057213" imgH="411480" progId="Equation.3">
                  <p:embed/>
                </p:oleObj>
              </mc:Choice>
              <mc:Fallback>
                <p:oleObj name="公式" r:id="rId11" imgW="2057213" imgH="41148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4300" y="4652963"/>
                        <a:ext cx="2260600" cy="4730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1648" name="Text Box 16">
            <a:extLst>
              <a:ext uri="{FF2B5EF4-FFF2-40B4-BE49-F238E27FC236}">
                <a16:creationId xmlns:a16="http://schemas.microsoft.com/office/drawing/2014/main" id="{E5EC90DC-E1AF-4E30-8017-76DF0D6A2D50}"/>
              </a:ext>
            </a:extLst>
          </p:cNvPr>
          <p:cNvSpPr txBox="1">
            <a:spLocks noChangeArrowheads="1"/>
          </p:cNvSpPr>
          <p:nvPr/>
        </p:nvSpPr>
        <p:spPr bwMode="auto">
          <a:xfrm>
            <a:off x="806450" y="5199063"/>
            <a:ext cx="828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latin typeface="Times New Roman" panose="02020603050405020304" pitchFamily="18" charset="0"/>
                <a:ea typeface="宋体" panose="02010600030101010101" pitchFamily="2" charset="-122"/>
              </a:rPr>
              <a:t>高度相差为 </a:t>
            </a:r>
            <a:r>
              <a:rPr kumimoji="1" lang="en-US" altLang="zh-CN" i="1">
                <a:solidFill>
                  <a:srgbClr val="FFFF00"/>
                </a:solidFill>
                <a:latin typeface="Times New Roman" panose="02020603050405020304" pitchFamily="18" charset="0"/>
                <a:ea typeface="宋体" panose="02010600030101010101" pitchFamily="2" charset="-122"/>
              </a:rPr>
              <a:t>h</a:t>
            </a:r>
            <a:r>
              <a:rPr kumimoji="1" lang="en-US" altLang="zh-CN">
                <a:latin typeface="Times New Roman" panose="02020603050405020304" pitchFamily="18" charset="0"/>
                <a:ea typeface="宋体" panose="02010600030101010101" pitchFamily="2" charset="-122"/>
              </a:rPr>
              <a:t> </a:t>
            </a:r>
            <a:r>
              <a:rPr kumimoji="1" lang="zh-CN" altLang="en-US">
                <a:latin typeface="Times New Roman" panose="02020603050405020304" pitchFamily="18" charset="0"/>
                <a:ea typeface="宋体" panose="02010600030101010101" pitchFamily="2" charset="-122"/>
              </a:rPr>
              <a:t>的两点的压强差</a:t>
            </a:r>
            <a:r>
              <a:rPr kumimoji="1" lang="zh-CN" altLang="en-US">
                <a:solidFill>
                  <a:srgbClr val="FFFF00"/>
                </a:solidFill>
                <a:latin typeface="Times New Roman" panose="02020603050405020304" pitchFamily="18" charset="0"/>
                <a:ea typeface="宋体" panose="02010600030101010101" pitchFamily="2" charset="-122"/>
              </a:rPr>
              <a:t>（可压缩的流体</a:t>
            </a:r>
            <a:r>
              <a:rPr kumimoji="1" lang="en-US" altLang="zh-CN">
                <a:solidFill>
                  <a:srgbClr val="00FFFF"/>
                </a:solidFill>
                <a:latin typeface="宋体" panose="02010600030101010101" pitchFamily="2" charset="-122"/>
                <a:ea typeface="宋体" panose="02010600030101010101" pitchFamily="2" charset="-122"/>
              </a:rPr>
              <a:t>——</a:t>
            </a:r>
            <a:r>
              <a:rPr kumimoji="1" lang="zh-CN" altLang="en-US">
                <a:solidFill>
                  <a:srgbClr val="FFFF00"/>
                </a:solidFill>
                <a:latin typeface="Times New Roman" panose="02020603050405020304" pitchFamily="18" charset="0"/>
                <a:ea typeface="宋体" panose="02010600030101010101" pitchFamily="2" charset="-122"/>
              </a:rPr>
              <a:t>气体）</a:t>
            </a:r>
          </a:p>
        </p:txBody>
      </p:sp>
      <p:graphicFrame>
        <p:nvGraphicFramePr>
          <p:cNvPr id="581649" name="Object 17">
            <a:extLst>
              <a:ext uri="{FF2B5EF4-FFF2-40B4-BE49-F238E27FC236}">
                <a16:creationId xmlns:a16="http://schemas.microsoft.com/office/drawing/2014/main" id="{1F1C462F-9F59-4F46-A936-DFAEBAD85D4F}"/>
              </a:ext>
            </a:extLst>
          </p:cNvPr>
          <p:cNvGraphicFramePr>
            <a:graphicFrameLocks noChangeAspect="1"/>
          </p:cNvGraphicFramePr>
          <p:nvPr/>
        </p:nvGraphicFramePr>
        <p:xfrm>
          <a:off x="3419475" y="5805488"/>
          <a:ext cx="2608263" cy="571500"/>
        </p:xfrm>
        <a:graphic>
          <a:graphicData uri="http://schemas.openxmlformats.org/presentationml/2006/ole">
            <mc:AlternateContent xmlns:mc="http://schemas.openxmlformats.org/markup-compatibility/2006">
              <mc:Choice xmlns:v="urn:schemas-microsoft-com:vml" Requires="v">
                <p:oleObj spid="_x0000_s5161" name="公式" r:id="rId13" imgW="1897473" imgH="396018" progId="Equation.3">
                  <p:embed/>
                </p:oleObj>
              </mc:Choice>
              <mc:Fallback>
                <p:oleObj name="公式" r:id="rId13" imgW="1897473" imgH="396018"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9475" y="5805488"/>
                        <a:ext cx="26082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581634"/>
                                        </p:tgtEl>
                                        <p:attrNameLst>
                                          <p:attrName>style.visibility</p:attrName>
                                        </p:attrNameLst>
                                      </p:cBhvr>
                                      <p:to>
                                        <p:strVal val="visible"/>
                                      </p:to>
                                    </p:set>
                                    <p:animEffect transition="in" filter="wipe(left)">
                                      <p:cBhvr>
                                        <p:cTn id="7" dur="500"/>
                                        <p:tgtEl>
                                          <p:spTgt spid="5816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1635"/>
                                        </p:tgtEl>
                                        <p:attrNameLst>
                                          <p:attrName>style.visibility</p:attrName>
                                        </p:attrNameLst>
                                      </p:cBhvr>
                                      <p:to>
                                        <p:strVal val="visible"/>
                                      </p:to>
                                    </p:set>
                                    <p:animEffect transition="in" filter="wipe(left)">
                                      <p:cBhvr>
                                        <p:cTn id="12" dur="500"/>
                                        <p:tgtEl>
                                          <p:spTgt spid="5816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1636"/>
                                        </p:tgtEl>
                                        <p:attrNameLst>
                                          <p:attrName>style.visibility</p:attrName>
                                        </p:attrNameLst>
                                      </p:cBhvr>
                                      <p:to>
                                        <p:strVal val="visible"/>
                                      </p:to>
                                    </p:set>
                                    <p:animEffect transition="in" filter="wipe(left)">
                                      <p:cBhvr>
                                        <p:cTn id="17" dur="500"/>
                                        <p:tgtEl>
                                          <p:spTgt spid="5816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81637"/>
                                        </p:tgtEl>
                                        <p:attrNameLst>
                                          <p:attrName>style.visibility</p:attrName>
                                        </p:attrNameLst>
                                      </p:cBhvr>
                                      <p:to>
                                        <p:strVal val="visible"/>
                                      </p:to>
                                    </p:set>
                                    <p:animEffect transition="in" filter="wipe(left)">
                                      <p:cBhvr>
                                        <p:cTn id="22" dur="500"/>
                                        <p:tgtEl>
                                          <p:spTgt spid="5816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1638"/>
                                        </p:tgtEl>
                                        <p:attrNameLst>
                                          <p:attrName>style.visibility</p:attrName>
                                        </p:attrNameLst>
                                      </p:cBhvr>
                                      <p:to>
                                        <p:strVal val="visible"/>
                                      </p:to>
                                    </p:set>
                                    <p:animEffect transition="in" filter="wipe(left)">
                                      <p:cBhvr>
                                        <p:cTn id="27" dur="500"/>
                                        <p:tgtEl>
                                          <p:spTgt spid="5816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81639"/>
                                        </p:tgtEl>
                                        <p:attrNameLst>
                                          <p:attrName>style.visibility</p:attrName>
                                        </p:attrNameLst>
                                      </p:cBhvr>
                                      <p:to>
                                        <p:strVal val="visible"/>
                                      </p:to>
                                    </p:set>
                                    <p:animEffect transition="in" filter="wipe(left)">
                                      <p:cBhvr>
                                        <p:cTn id="32" dur="500"/>
                                        <p:tgtEl>
                                          <p:spTgt spid="58163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81640"/>
                                        </p:tgtEl>
                                        <p:attrNameLst>
                                          <p:attrName>style.visibility</p:attrName>
                                        </p:attrNameLst>
                                      </p:cBhvr>
                                      <p:to>
                                        <p:strVal val="visible"/>
                                      </p:to>
                                    </p:set>
                                    <p:animEffect transition="in" filter="wipe(left)">
                                      <p:cBhvr>
                                        <p:cTn id="37" dur="500"/>
                                        <p:tgtEl>
                                          <p:spTgt spid="58164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81641"/>
                                        </p:tgtEl>
                                        <p:attrNameLst>
                                          <p:attrName>style.visibility</p:attrName>
                                        </p:attrNameLst>
                                      </p:cBhvr>
                                      <p:to>
                                        <p:strVal val="visible"/>
                                      </p:to>
                                    </p:set>
                                    <p:animEffect transition="in" filter="wipe(left)">
                                      <p:cBhvr>
                                        <p:cTn id="42" dur="500"/>
                                        <p:tgtEl>
                                          <p:spTgt spid="58164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81642"/>
                                        </p:tgtEl>
                                        <p:attrNameLst>
                                          <p:attrName>style.visibility</p:attrName>
                                        </p:attrNameLst>
                                      </p:cBhvr>
                                      <p:to>
                                        <p:strVal val="visible"/>
                                      </p:to>
                                    </p:set>
                                    <p:animEffect transition="in" filter="wipe(left)">
                                      <p:cBhvr>
                                        <p:cTn id="47" dur="500"/>
                                        <p:tgtEl>
                                          <p:spTgt spid="58164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3" presetClass="entr" presetSubtype="16" fill="hold" grpId="0" nodeType="clickEffect">
                                  <p:stCondLst>
                                    <p:cond delay="0"/>
                                  </p:stCondLst>
                                  <p:childTnLst>
                                    <p:set>
                                      <p:cBhvr>
                                        <p:cTn id="51" dur="1" fill="hold">
                                          <p:stCondLst>
                                            <p:cond delay="0"/>
                                          </p:stCondLst>
                                        </p:cTn>
                                        <p:tgtEl>
                                          <p:spTgt spid="581643"/>
                                        </p:tgtEl>
                                        <p:attrNameLst>
                                          <p:attrName>style.visibility</p:attrName>
                                        </p:attrNameLst>
                                      </p:cBhvr>
                                      <p:to>
                                        <p:strVal val="visible"/>
                                      </p:to>
                                    </p:set>
                                    <p:anim calcmode="lin" valueType="num">
                                      <p:cBhvr>
                                        <p:cTn id="52" dur="500" fill="hold"/>
                                        <p:tgtEl>
                                          <p:spTgt spid="581643"/>
                                        </p:tgtEl>
                                        <p:attrNameLst>
                                          <p:attrName>ppt_w</p:attrName>
                                        </p:attrNameLst>
                                      </p:cBhvr>
                                      <p:tavLst>
                                        <p:tav tm="0">
                                          <p:val>
                                            <p:fltVal val="0"/>
                                          </p:val>
                                        </p:tav>
                                        <p:tav tm="100000">
                                          <p:val>
                                            <p:strVal val="#ppt_w"/>
                                          </p:val>
                                        </p:tav>
                                      </p:tavLst>
                                    </p:anim>
                                    <p:anim calcmode="lin" valueType="num">
                                      <p:cBhvr>
                                        <p:cTn id="53" dur="500" fill="hold"/>
                                        <p:tgtEl>
                                          <p:spTgt spid="581643"/>
                                        </p:tgtEl>
                                        <p:attrNameLst>
                                          <p:attrName>ppt_h</p:attrName>
                                        </p:attrNameLst>
                                      </p:cBhvr>
                                      <p:tavLst>
                                        <p:tav tm="0">
                                          <p:val>
                                            <p:fltVal val="0"/>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581644"/>
                                        </p:tgtEl>
                                        <p:attrNameLst>
                                          <p:attrName>style.visibility</p:attrName>
                                        </p:attrNameLst>
                                      </p:cBhvr>
                                      <p:to>
                                        <p:strVal val="visible"/>
                                      </p:to>
                                    </p:set>
                                    <p:animEffect transition="in" filter="wipe(left)">
                                      <p:cBhvr>
                                        <p:cTn id="58" dur="500"/>
                                        <p:tgtEl>
                                          <p:spTgt spid="58164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581645"/>
                                        </p:tgtEl>
                                        <p:attrNameLst>
                                          <p:attrName>style.visibility</p:attrName>
                                        </p:attrNameLst>
                                      </p:cBhvr>
                                      <p:to>
                                        <p:strVal val="visible"/>
                                      </p:to>
                                    </p:set>
                                    <p:animEffect transition="in" filter="wipe(left)">
                                      <p:cBhvr>
                                        <p:cTn id="63" dur="500"/>
                                        <p:tgtEl>
                                          <p:spTgt spid="58164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81646"/>
                                        </p:tgtEl>
                                        <p:attrNameLst>
                                          <p:attrName>style.visibility</p:attrName>
                                        </p:attrNameLst>
                                      </p:cBhvr>
                                      <p:to>
                                        <p:strVal val="visible"/>
                                      </p:to>
                                    </p:set>
                                    <p:animEffect transition="in" filter="wipe(left)">
                                      <p:cBhvr>
                                        <p:cTn id="68" dur="500"/>
                                        <p:tgtEl>
                                          <p:spTgt spid="58164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581647"/>
                                        </p:tgtEl>
                                        <p:attrNameLst>
                                          <p:attrName>style.visibility</p:attrName>
                                        </p:attrNameLst>
                                      </p:cBhvr>
                                      <p:to>
                                        <p:strVal val="visible"/>
                                      </p:to>
                                    </p:set>
                                    <p:animEffect transition="in" filter="wipe(left)">
                                      <p:cBhvr>
                                        <p:cTn id="73" dur="500"/>
                                        <p:tgtEl>
                                          <p:spTgt spid="58164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81648"/>
                                        </p:tgtEl>
                                        <p:attrNameLst>
                                          <p:attrName>style.visibility</p:attrName>
                                        </p:attrNameLst>
                                      </p:cBhvr>
                                      <p:to>
                                        <p:strVal val="visible"/>
                                      </p:to>
                                    </p:set>
                                    <p:animEffect transition="in" filter="wipe(left)">
                                      <p:cBhvr>
                                        <p:cTn id="78" dur="500"/>
                                        <p:tgtEl>
                                          <p:spTgt spid="58164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581649"/>
                                        </p:tgtEl>
                                        <p:attrNameLst>
                                          <p:attrName>style.visibility</p:attrName>
                                        </p:attrNameLst>
                                      </p:cBhvr>
                                      <p:to>
                                        <p:strVal val="visible"/>
                                      </p:to>
                                    </p:set>
                                    <p:animEffect transition="in" filter="wipe(left)">
                                      <p:cBhvr>
                                        <p:cTn id="83" dur="500"/>
                                        <p:tgtEl>
                                          <p:spTgt spid="581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4" grpId="0"/>
      <p:bldP spid="581635" grpId="0"/>
      <p:bldP spid="581636" grpId="0" autoUpdateAnimBg="0"/>
      <p:bldP spid="581638" grpId="0" autoUpdateAnimBg="0"/>
      <p:bldP spid="581640" grpId="0" autoUpdateAnimBg="0"/>
      <p:bldP spid="581642" grpId="0"/>
      <p:bldP spid="581643" grpId="0" autoUpdateAnimBg="0"/>
      <p:bldP spid="581644" grpId="0"/>
      <p:bldP spid="581646" grpId="0"/>
      <p:bldP spid="581648"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Text Box 2"/>
          <p:cNvSpPr txBox="1">
            <a:spLocks noChangeArrowheads="1"/>
          </p:cNvSpPr>
          <p:nvPr/>
        </p:nvSpPr>
        <p:spPr bwMode="auto">
          <a:xfrm>
            <a:off x="469900" y="340519"/>
            <a:ext cx="81708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defRPr sz="2800">
                <a:solidFill>
                  <a:srgbClr val="FFFF00"/>
                </a:solidFill>
                <a:latin typeface="微软雅黑" panose="020B0503020204020204" pitchFamily="34" charset="-122"/>
                <a:ea typeface="微软雅黑" panose="020B0503020204020204" pitchFamily="34" charset="-122"/>
              </a:defRPr>
            </a:lvl1pPr>
          </a:lstStyle>
          <a:p>
            <a:r>
              <a:rPr lang="zh-CN" altLang="en-US" dirty="0"/>
              <a:t>二</a:t>
            </a:r>
            <a:r>
              <a:rPr lang="en-US" altLang="zh-CN" dirty="0"/>
              <a:t>. </a:t>
            </a:r>
            <a:r>
              <a:rPr lang="zh-CN" altLang="en-US" dirty="0"/>
              <a:t>流体的稳定流动</a:t>
            </a:r>
          </a:p>
        </p:txBody>
      </p:sp>
      <p:sp>
        <p:nvSpPr>
          <p:cNvPr id="523268" name="Text Box 4"/>
          <p:cNvSpPr txBox="1">
            <a:spLocks noChangeArrowheads="1"/>
          </p:cNvSpPr>
          <p:nvPr/>
        </p:nvSpPr>
        <p:spPr bwMode="auto">
          <a:xfrm>
            <a:off x="611560" y="890638"/>
            <a:ext cx="82633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zh-CN" dirty="0">
                <a:latin typeface="华文中宋" panose="02010600040101010101" pitchFamily="2" charset="-122"/>
              </a:rPr>
              <a:t>若流动系统中</a:t>
            </a:r>
            <a:r>
              <a:rPr kumimoji="1" lang="zh-CN" altLang="zh-CN" dirty="0">
                <a:solidFill>
                  <a:srgbClr val="00FF00"/>
                </a:solidFill>
                <a:latin typeface="华文中宋" panose="02010600040101010101" pitchFamily="2" charset="-122"/>
              </a:rPr>
              <a:t>各物理量</a:t>
            </a:r>
            <a:r>
              <a:rPr kumimoji="1" lang="zh-CN" altLang="zh-CN" dirty="0">
                <a:latin typeface="华文中宋" panose="02010600040101010101" pitchFamily="2" charset="-122"/>
              </a:rPr>
              <a:t>仅</a:t>
            </a:r>
            <a:r>
              <a:rPr kumimoji="1" lang="zh-CN" altLang="zh-CN" dirty="0">
                <a:solidFill>
                  <a:srgbClr val="66FFFF"/>
                </a:solidFill>
                <a:latin typeface="华文中宋" panose="02010600040101010101" pitchFamily="2" charset="-122"/>
              </a:rPr>
              <a:t>随</a:t>
            </a:r>
            <a:r>
              <a:rPr kumimoji="1" lang="zh-CN" altLang="zh-CN" dirty="0">
                <a:solidFill>
                  <a:srgbClr val="00FFFF"/>
                </a:solidFill>
                <a:latin typeface="华文中宋" panose="02010600040101010101" pitchFamily="2" charset="-122"/>
              </a:rPr>
              <a:t>位置变化</a:t>
            </a:r>
            <a:r>
              <a:rPr kumimoji="1" lang="zh-CN" altLang="zh-CN" dirty="0">
                <a:latin typeface="华文中宋" panose="02010600040101010101" pitchFamily="2" charset="-122"/>
              </a:rPr>
              <a:t>、</a:t>
            </a:r>
            <a:r>
              <a:rPr kumimoji="1" lang="zh-CN" altLang="zh-CN" dirty="0">
                <a:solidFill>
                  <a:srgbClr val="66FFFF"/>
                </a:solidFill>
                <a:latin typeface="华文中宋" panose="02010600040101010101" pitchFamily="2" charset="-122"/>
              </a:rPr>
              <a:t>不</a:t>
            </a:r>
            <a:r>
              <a:rPr kumimoji="1" lang="zh-CN" altLang="zh-CN" dirty="0">
                <a:solidFill>
                  <a:srgbClr val="00FFFF"/>
                </a:solidFill>
                <a:latin typeface="华文中宋" panose="02010600040101010101" pitchFamily="2" charset="-122"/>
              </a:rPr>
              <a:t>随时间变化</a:t>
            </a:r>
            <a:r>
              <a:rPr kumimoji="1" lang="zh-CN" altLang="zh-CN" dirty="0">
                <a:latin typeface="华文中宋" panose="02010600040101010101" pitchFamily="2" charset="-122"/>
              </a:rPr>
              <a:t>，则称为稳定流动。</a:t>
            </a:r>
            <a:r>
              <a:rPr kumimoji="1" lang="zh-CN" altLang="en-US" dirty="0">
                <a:latin typeface="华文中宋" panose="02010600040101010101" pitchFamily="2" charset="-122"/>
              </a:rPr>
              <a:t>如</a:t>
            </a:r>
            <a:r>
              <a:rPr kumimoji="1" lang="zh-CN" altLang="en-US" dirty="0">
                <a:solidFill>
                  <a:srgbClr val="FFFF00"/>
                </a:solidFill>
                <a:latin typeface="华文中宋" panose="02010600040101010101" pitchFamily="2" charset="-122"/>
              </a:rPr>
              <a:t>压强</a:t>
            </a:r>
            <a:r>
              <a:rPr kumimoji="1" lang="zh-CN" altLang="en-US" dirty="0">
                <a:latin typeface="华文中宋" panose="02010600040101010101" pitchFamily="2" charset="-122"/>
              </a:rPr>
              <a:t>、</a:t>
            </a:r>
            <a:r>
              <a:rPr kumimoji="1" lang="zh-CN" altLang="en-US" dirty="0">
                <a:solidFill>
                  <a:srgbClr val="FFFF00"/>
                </a:solidFill>
                <a:latin typeface="华文中宋" panose="02010600040101010101" pitchFamily="2" charset="-122"/>
              </a:rPr>
              <a:t>密度</a:t>
            </a:r>
            <a:r>
              <a:rPr kumimoji="1" lang="zh-CN" altLang="en-US" dirty="0">
                <a:latin typeface="华文中宋" panose="02010600040101010101" pitchFamily="2" charset="-122"/>
              </a:rPr>
              <a:t>、</a:t>
            </a:r>
            <a:r>
              <a:rPr kumimoji="1" lang="zh-CN" altLang="en-US" dirty="0">
                <a:solidFill>
                  <a:srgbClr val="FFFF00"/>
                </a:solidFill>
                <a:latin typeface="华文中宋" panose="02010600040101010101" pitchFamily="2" charset="-122"/>
              </a:rPr>
              <a:t>流体速度</a:t>
            </a:r>
            <a:r>
              <a:rPr kumimoji="1" lang="zh-CN" altLang="en-US" dirty="0">
                <a:latin typeface="华文中宋" panose="02010600040101010101" pitchFamily="2" charset="-122"/>
              </a:rPr>
              <a:t>等不随时间变化。</a:t>
            </a:r>
          </a:p>
        </p:txBody>
      </p:sp>
      <p:pic>
        <p:nvPicPr>
          <p:cNvPr id="523279" name="Picture 15" descr="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2" y="1799247"/>
            <a:ext cx="3455418" cy="4135085"/>
          </a:xfrm>
          <a:prstGeom prst="rect">
            <a:avLst/>
          </a:prstGeom>
          <a:noFill/>
          <a:extLst>
            <a:ext uri="{909E8E84-426E-40DD-AFC4-6F175D3DCCD1}">
              <a14:hiddenFill xmlns:a14="http://schemas.microsoft.com/office/drawing/2010/main">
                <a:solidFill>
                  <a:srgbClr val="FFFFFF"/>
                </a:solidFill>
              </a14:hiddenFill>
            </a:ext>
          </a:extLst>
        </p:spPr>
      </p:pic>
      <p:sp>
        <p:nvSpPr>
          <p:cNvPr id="523280" name="Text Box 16"/>
          <p:cNvSpPr txBox="1">
            <a:spLocks noChangeArrowheads="1"/>
          </p:cNvSpPr>
          <p:nvPr/>
        </p:nvSpPr>
        <p:spPr bwMode="auto">
          <a:xfrm>
            <a:off x="1764171" y="4319527"/>
            <a:ext cx="11525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dirty="0">
                <a:solidFill>
                  <a:srgbClr val="00FFFF"/>
                </a:solidFill>
                <a:effectLst>
                  <a:outerShdw blurRad="38100" dist="38100" dir="2700000" algn="tl">
                    <a:srgbClr val="FFFFFF"/>
                  </a:outerShdw>
                </a:effectLst>
                <a:latin typeface="宋体" panose="02010600030101010101" pitchFamily="2" charset="-122"/>
                <a:ea typeface="宋体" panose="02010600030101010101" pitchFamily="2" charset="-122"/>
              </a:rPr>
              <a:t>稳定流动</a:t>
            </a:r>
          </a:p>
        </p:txBody>
      </p:sp>
      <p:sp>
        <p:nvSpPr>
          <p:cNvPr id="523281" name="Text Box 17"/>
          <p:cNvSpPr txBox="1">
            <a:spLocks noChangeArrowheads="1"/>
          </p:cNvSpPr>
          <p:nvPr/>
        </p:nvSpPr>
        <p:spPr bwMode="auto">
          <a:xfrm>
            <a:off x="1512118" y="2015271"/>
            <a:ext cx="11525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dirty="0">
                <a:solidFill>
                  <a:srgbClr val="00FFFF"/>
                </a:solidFill>
                <a:effectLst>
                  <a:outerShdw blurRad="38100" dist="38100" dir="2700000" algn="tl">
                    <a:srgbClr val="FFFFFF"/>
                  </a:outerShdw>
                </a:effectLst>
                <a:latin typeface="宋体" panose="02010600030101010101" pitchFamily="2" charset="-122"/>
                <a:ea typeface="宋体" panose="02010600030101010101" pitchFamily="2" charset="-122"/>
              </a:rPr>
              <a:t>湍流</a:t>
            </a:r>
          </a:p>
        </p:txBody>
      </p:sp>
      <p:pic>
        <p:nvPicPr>
          <p:cNvPr id="523282" name="Picture 18" descr="11732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889"/>
          <a:stretch/>
        </p:blipFill>
        <p:spPr bwMode="auto">
          <a:xfrm>
            <a:off x="3474900" y="1799246"/>
            <a:ext cx="2082188" cy="4135086"/>
          </a:xfrm>
          <a:prstGeom prst="rect">
            <a:avLst/>
          </a:prstGeom>
          <a:noFill/>
          <a:extLst>
            <a:ext uri="{909E8E84-426E-40DD-AFC4-6F175D3DCCD1}">
              <a14:hiddenFill xmlns:a14="http://schemas.microsoft.com/office/drawing/2010/main">
                <a:solidFill>
                  <a:srgbClr val="FFFFFF"/>
                </a:solidFill>
              </a14:hiddenFill>
            </a:ext>
          </a:extLst>
        </p:spPr>
      </p:pic>
      <p:pic>
        <p:nvPicPr>
          <p:cNvPr id="523283" name="Picture 19" descr="2007220145140697"/>
          <p:cNvPicPr>
            <a:picLocks noChangeAspect="1" noChangeArrowheads="1"/>
          </p:cNvPicPr>
          <p:nvPr/>
        </p:nvPicPr>
        <p:blipFill rotWithShape="1">
          <a:blip r:embed="rId5">
            <a:extLst>
              <a:ext uri="{28A0092B-C50C-407E-A947-70E740481C1C}">
                <a14:useLocalDpi xmlns:a14="http://schemas.microsoft.com/office/drawing/2010/main" val="0"/>
              </a:ext>
            </a:extLst>
          </a:blip>
          <a:srcRect l="7552" r="18527"/>
          <a:stretch/>
        </p:blipFill>
        <p:spPr bwMode="auto">
          <a:xfrm>
            <a:off x="5551081" y="1799246"/>
            <a:ext cx="3569029" cy="4150034"/>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9"/>
          <p:cNvSpPr txBox="1">
            <a:spLocks noChangeArrowheads="1"/>
          </p:cNvSpPr>
          <p:nvPr/>
        </p:nvSpPr>
        <p:spPr bwMode="auto">
          <a:xfrm>
            <a:off x="1723801" y="6021288"/>
            <a:ext cx="5832475"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pPr>
            <a:r>
              <a:rPr kumimoji="1" lang="en-US" altLang="zh-CN" b="1" dirty="0">
                <a:solidFill>
                  <a:srgbClr val="CCCCFF"/>
                </a:solidFill>
                <a:latin typeface="华文中宋" panose="02010600040101010101" pitchFamily="2" charset="-122"/>
                <a:ea typeface="华文中宋" panose="02010600040101010101" pitchFamily="2" charset="-122"/>
              </a:rPr>
              <a:t>“</a:t>
            </a:r>
            <a:r>
              <a:rPr lang="zh-CN" altLang="en-US" dirty="0">
                <a:solidFill>
                  <a:srgbClr val="CCCCFF"/>
                </a:solidFill>
                <a:latin typeface="华文中宋" panose="02010600040101010101" pitchFamily="2" charset="-122"/>
                <a:ea typeface="华文中宋" panose="02010600040101010101" pitchFamily="2" charset="-122"/>
              </a:rPr>
              <a:t>稳定</a:t>
            </a:r>
            <a:r>
              <a:rPr kumimoji="1" lang="zh-CN" altLang="en-US" b="1" dirty="0">
                <a:solidFill>
                  <a:srgbClr val="CCCCFF"/>
                </a:solidFill>
                <a:latin typeface="华文中宋" panose="02010600040101010101" pitchFamily="2" charset="-122"/>
                <a:ea typeface="华文中宋" panose="02010600040101010101" pitchFamily="2" charset="-122"/>
              </a:rPr>
              <a:t>流动”并不仅限于“理想流体”。</a:t>
            </a:r>
          </a:p>
        </p:txBody>
      </p:sp>
      <p:sp>
        <p:nvSpPr>
          <p:cNvPr id="3" name="灯片编号占位符 2">
            <a:extLst>
              <a:ext uri="{FF2B5EF4-FFF2-40B4-BE49-F238E27FC236}">
                <a16:creationId xmlns:a16="http://schemas.microsoft.com/office/drawing/2014/main" id="{0F62DB5D-4229-45F1-B331-4C91C8B35694}"/>
              </a:ext>
            </a:extLst>
          </p:cNvPr>
          <p:cNvSpPr>
            <a:spLocks noGrp="1"/>
          </p:cNvSpPr>
          <p:nvPr>
            <p:ph type="sldNum" sz="quarter" idx="10"/>
          </p:nvPr>
        </p:nvSpPr>
        <p:spPr bwMode="auto">
          <a:xfrm>
            <a:off x="7010400" y="6602413"/>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0" sz="1200" b="1" kern="1200">
                <a:solidFill>
                  <a:srgbClr val="FF00FF"/>
                </a:solidFill>
                <a:latin typeface="+mn-lt"/>
                <a:ea typeface="+mn-ea"/>
                <a:cs typeface="+mn-cs"/>
              </a:defRPr>
            </a:lvl1pPr>
            <a:lvl2pPr marL="4572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2pPr>
            <a:lvl3pPr marL="9144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3pPr>
            <a:lvl4pPr marL="13716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4pPr>
            <a:lvl5pPr marL="18288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5pPr>
            <a:lvl6pPr marL="22860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6pPr>
            <a:lvl7pPr marL="27432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7pPr>
            <a:lvl8pPr marL="32004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8pPr>
            <a:lvl9pPr marL="36576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9pPr>
          </a:lstStyle>
          <a:p>
            <a:pPr algn="r">
              <a:defRPr/>
            </a:pPr>
            <a:fld id="{A0C6F200-B0D6-44E5-808D-FD67817DEC9D}" type="slidenum">
              <a:rPr lang="en-US" altLang="zh-CN" smtClean="0"/>
              <a:pPr algn="r">
                <a:defRPr/>
              </a:pPr>
              <a:t>10</a:t>
            </a:fld>
            <a:endParaRPr lang="en-US" altLang="zh-CN" dirty="0"/>
          </a:p>
        </p:txBody>
      </p:sp>
      <p:pic>
        <p:nvPicPr>
          <p:cNvPr id="5" name="图片 4">
            <a:extLst>
              <a:ext uri="{FF2B5EF4-FFF2-40B4-BE49-F238E27FC236}">
                <a16:creationId xmlns:a16="http://schemas.microsoft.com/office/drawing/2014/main" id="{4AEBC8F4-2283-44C0-8B4C-B2EF0F1FED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0522" y="1778466"/>
            <a:ext cx="3324694" cy="4155867"/>
          </a:xfrm>
          <a:prstGeom prst="rect">
            <a:avLst/>
          </a:prstGeom>
        </p:spPr>
      </p:pic>
    </p:spTree>
    <p:extLst>
      <p:ext uri="{BB962C8B-B14F-4D97-AF65-F5344CB8AC3E}">
        <p14:creationId xmlns:p14="http://schemas.microsoft.com/office/powerpoint/2010/main" val="18962992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3266"/>
                                        </p:tgtEl>
                                        <p:attrNameLst>
                                          <p:attrName>style.visibility</p:attrName>
                                        </p:attrNameLst>
                                      </p:cBhvr>
                                      <p:to>
                                        <p:strVal val="visible"/>
                                      </p:to>
                                    </p:set>
                                    <p:animEffect transition="in" filter="wipe(left)">
                                      <p:cBhvr>
                                        <p:cTn id="7" dur="500"/>
                                        <p:tgtEl>
                                          <p:spTgt spid="523266"/>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3268"/>
                                        </p:tgtEl>
                                        <p:attrNameLst>
                                          <p:attrName>style.visibility</p:attrName>
                                        </p:attrNameLst>
                                      </p:cBhvr>
                                      <p:to>
                                        <p:strVal val="visible"/>
                                      </p:to>
                                    </p:set>
                                    <p:animEffect transition="in" filter="wipe(left)">
                                      <p:cBhvr>
                                        <p:cTn id="11" dur="500"/>
                                        <p:tgtEl>
                                          <p:spTgt spid="523268"/>
                                        </p:tgtEl>
                                      </p:cBhvr>
                                    </p:animEffect>
                                  </p:childTnLst>
                                </p:cTn>
                              </p:par>
                            </p:childTnLst>
                          </p:cTn>
                        </p:par>
                        <p:par>
                          <p:cTn id="12" fill="hold" nodeType="with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523279"/>
                                        </p:tgtEl>
                                        <p:attrNameLst>
                                          <p:attrName>style.visibility</p:attrName>
                                        </p:attrNameLst>
                                      </p:cBhvr>
                                      <p:to>
                                        <p:strVal val="visible"/>
                                      </p:to>
                                    </p:set>
                                    <p:animEffect transition="in" filter="wipe(up)">
                                      <p:cBhvr>
                                        <p:cTn id="15" dur="500"/>
                                        <p:tgtEl>
                                          <p:spTgt spid="523279"/>
                                        </p:tgtEl>
                                      </p:cBhvr>
                                    </p:animEffect>
                                  </p:childTnLst>
                                </p:cTn>
                              </p:par>
                              <p:par>
                                <p:cTn id="16" presetID="22" presetClass="entr" presetSubtype="1" fill="hold" nodeType="withEffect">
                                  <p:stCondLst>
                                    <p:cond delay="0"/>
                                  </p:stCondLst>
                                  <p:childTnLst>
                                    <p:set>
                                      <p:cBhvr>
                                        <p:cTn id="17" dur="1" fill="hold">
                                          <p:stCondLst>
                                            <p:cond delay="0"/>
                                          </p:stCondLst>
                                        </p:cTn>
                                        <p:tgtEl>
                                          <p:spTgt spid="523279"/>
                                        </p:tgtEl>
                                        <p:attrNameLst>
                                          <p:attrName>style.visibility</p:attrName>
                                        </p:attrNameLst>
                                      </p:cBhvr>
                                      <p:to>
                                        <p:strVal val="visible"/>
                                      </p:to>
                                    </p:set>
                                    <p:animEffect transition="in" filter="wipe(up)">
                                      <p:cBhvr>
                                        <p:cTn id="18" dur="500"/>
                                        <p:tgtEl>
                                          <p:spTgt spid="523279"/>
                                        </p:tgtEl>
                                      </p:cBhvr>
                                    </p:animEffect>
                                  </p:childTnLst>
                                </p:cTn>
                              </p:par>
                              <p:par>
                                <p:cTn id="19" presetID="22" presetClass="entr" presetSubtype="1" fill="hold" nodeType="withEffect">
                                  <p:stCondLst>
                                    <p:cond delay="0"/>
                                  </p:stCondLst>
                                  <p:childTnLst>
                                    <p:set>
                                      <p:cBhvr>
                                        <p:cTn id="20" dur="1" fill="hold">
                                          <p:stCondLst>
                                            <p:cond delay="0"/>
                                          </p:stCondLst>
                                        </p:cTn>
                                        <p:tgtEl>
                                          <p:spTgt spid="523282"/>
                                        </p:tgtEl>
                                        <p:attrNameLst>
                                          <p:attrName>style.visibility</p:attrName>
                                        </p:attrNameLst>
                                      </p:cBhvr>
                                      <p:to>
                                        <p:strVal val="visible"/>
                                      </p:to>
                                    </p:set>
                                    <p:animEffect transition="in" filter="wipe(up)">
                                      <p:cBhvr>
                                        <p:cTn id="21" dur="500"/>
                                        <p:tgtEl>
                                          <p:spTgt spid="523282"/>
                                        </p:tgtEl>
                                      </p:cBhvr>
                                    </p:animEffect>
                                  </p:childTnLst>
                                </p:cTn>
                              </p:par>
                              <p:par>
                                <p:cTn id="22" presetID="22" presetClass="entr" presetSubtype="1" fill="hold" nodeType="withEffect">
                                  <p:stCondLst>
                                    <p:cond delay="0"/>
                                  </p:stCondLst>
                                  <p:childTnLst>
                                    <p:set>
                                      <p:cBhvr>
                                        <p:cTn id="23" dur="1" fill="hold">
                                          <p:stCondLst>
                                            <p:cond delay="0"/>
                                          </p:stCondLst>
                                        </p:cTn>
                                        <p:tgtEl>
                                          <p:spTgt spid="523283"/>
                                        </p:tgtEl>
                                        <p:attrNameLst>
                                          <p:attrName>style.visibility</p:attrName>
                                        </p:attrNameLst>
                                      </p:cBhvr>
                                      <p:to>
                                        <p:strVal val="visible"/>
                                      </p:to>
                                    </p:set>
                                    <p:animEffect transition="in" filter="wipe(up)">
                                      <p:cBhvr>
                                        <p:cTn id="24" dur="500"/>
                                        <p:tgtEl>
                                          <p:spTgt spid="5232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23280"/>
                                        </p:tgtEl>
                                        <p:attrNameLst>
                                          <p:attrName>style.visibility</p:attrName>
                                        </p:attrNameLst>
                                      </p:cBhvr>
                                      <p:to>
                                        <p:strVal val="visible"/>
                                      </p:to>
                                    </p:set>
                                    <p:animEffect transition="in" filter="wipe(down)">
                                      <p:cBhvr>
                                        <p:cTn id="29" dur="500"/>
                                        <p:tgtEl>
                                          <p:spTgt spid="523280"/>
                                        </p:tgtEl>
                                      </p:cBhvr>
                                    </p:animEffect>
                                  </p:childTnLst>
                                </p:cTn>
                              </p:par>
                            </p:childTnLst>
                          </p:cTn>
                        </p:par>
                      </p:childTnLst>
                    </p:cTn>
                  </p:par>
                  <p:par>
                    <p:cTn id="30" fill="hold">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23281"/>
                                        </p:tgtEl>
                                        <p:attrNameLst>
                                          <p:attrName>style.visibility</p:attrName>
                                        </p:attrNameLst>
                                      </p:cBhvr>
                                      <p:to>
                                        <p:strVal val="visible"/>
                                      </p:to>
                                    </p:set>
                                    <p:animEffect transition="in" filter="wipe(down)">
                                      <p:cBhvr>
                                        <p:cTn id="34" dur="500"/>
                                        <p:tgtEl>
                                          <p:spTgt spid="52328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6" grpId="0"/>
      <p:bldP spid="523268" grpId="0"/>
      <p:bldP spid="523280" grpId="0"/>
      <p:bldP spid="523281"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325" name="Text Box 37"/>
          <p:cNvSpPr txBox="1">
            <a:spLocks noChangeArrowheads="1"/>
          </p:cNvSpPr>
          <p:nvPr/>
        </p:nvSpPr>
        <p:spPr bwMode="auto">
          <a:xfrm>
            <a:off x="2987824" y="4725144"/>
            <a:ext cx="2232025"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5000"/>
              </a:lnSpc>
              <a:spcBef>
                <a:spcPct val="15000"/>
              </a:spcBef>
            </a:pPr>
            <a:r>
              <a:rPr kumimoji="1" lang="en-US" altLang="zh-CN" dirty="0">
                <a:solidFill>
                  <a:srgbClr val="66FFFF"/>
                </a:solidFill>
                <a:latin typeface="+mj-ea"/>
                <a:ea typeface="+mj-ea"/>
              </a:rPr>
              <a:t>【</a:t>
            </a:r>
            <a:r>
              <a:rPr kumimoji="1" lang="zh-CN" altLang="en-US" dirty="0">
                <a:solidFill>
                  <a:srgbClr val="66FFFF"/>
                </a:solidFill>
                <a:latin typeface="+mj-ea"/>
                <a:ea typeface="+mj-ea"/>
              </a:rPr>
              <a:t>不是轨迹</a:t>
            </a:r>
            <a:r>
              <a:rPr kumimoji="1" lang="en-US" altLang="zh-CN" dirty="0">
                <a:solidFill>
                  <a:srgbClr val="66FFFF"/>
                </a:solidFill>
                <a:latin typeface="+mj-ea"/>
                <a:ea typeface="+mj-ea"/>
              </a:rPr>
              <a:t>】</a:t>
            </a:r>
          </a:p>
        </p:txBody>
      </p:sp>
      <p:sp>
        <p:nvSpPr>
          <p:cNvPr id="524292" name="Rectangle 4"/>
          <p:cNvSpPr>
            <a:spLocks noChangeArrowheads="1"/>
          </p:cNvSpPr>
          <p:nvPr/>
        </p:nvSpPr>
        <p:spPr bwMode="auto">
          <a:xfrm>
            <a:off x="323801" y="332656"/>
            <a:ext cx="3240087"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nchor="ctr">
            <a:spAutoFit/>
          </a:bodyPr>
          <a:lstStyle/>
          <a:p>
            <a:pPr algn="l">
              <a:lnSpc>
                <a:spcPct val="110000"/>
              </a:lnSpc>
              <a:spcBef>
                <a:spcPct val="0"/>
              </a:spcBef>
            </a:pPr>
            <a:r>
              <a:rPr lang="en-US" altLang="zh-CN" dirty="0">
                <a:solidFill>
                  <a:srgbClr val="00FFFF"/>
                </a:solidFill>
                <a:latin typeface="+mn-lt"/>
              </a:rPr>
              <a:t>1. </a:t>
            </a:r>
            <a:r>
              <a:rPr lang="zh-CN" altLang="zh-CN" dirty="0">
                <a:solidFill>
                  <a:srgbClr val="00FFFF"/>
                </a:solidFill>
                <a:latin typeface="+mn-lt"/>
              </a:rPr>
              <a:t>流速场</a:t>
            </a:r>
            <a:endParaRPr lang="en-US" altLang="zh-CN" dirty="0">
              <a:solidFill>
                <a:srgbClr val="00FFFF"/>
              </a:solidFill>
              <a:latin typeface="+mn-lt"/>
            </a:endParaRPr>
          </a:p>
        </p:txBody>
      </p:sp>
      <p:grpSp>
        <p:nvGrpSpPr>
          <p:cNvPr id="524293" name="Group 5"/>
          <p:cNvGrpSpPr>
            <a:grpSpLocks/>
          </p:cNvGrpSpPr>
          <p:nvPr/>
        </p:nvGrpSpPr>
        <p:grpSpPr bwMode="auto">
          <a:xfrm>
            <a:off x="5192035" y="726535"/>
            <a:ext cx="3889375" cy="5200650"/>
            <a:chOff x="3238" y="925"/>
            <a:chExt cx="2450" cy="3276"/>
          </a:xfrm>
        </p:grpSpPr>
        <p:sp>
          <p:nvSpPr>
            <p:cNvPr id="524294" name="Rectangle 6"/>
            <p:cNvSpPr>
              <a:spLocks noChangeArrowheads="1"/>
            </p:cNvSpPr>
            <p:nvPr/>
          </p:nvSpPr>
          <p:spPr bwMode="auto">
            <a:xfrm>
              <a:off x="3238" y="925"/>
              <a:ext cx="2450" cy="3276"/>
            </a:xfrm>
            <a:prstGeom prst="rect">
              <a:avLst/>
            </a:prstGeom>
            <a:solidFill>
              <a:schemeClr val="bg1"/>
            </a:solidFill>
            <a:ln w="2857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524295" name="Picture 7" descr="F15_1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032561" flipH="1" flipV="1">
              <a:off x="3414" y="1899"/>
              <a:ext cx="1996" cy="1033"/>
            </a:xfrm>
            <a:prstGeom prst="rect">
              <a:avLst/>
            </a:prstGeom>
            <a:noFill/>
            <a:extLst>
              <a:ext uri="{909E8E84-426E-40DD-AFC4-6F175D3DCCD1}">
                <a14:hiddenFill xmlns:a14="http://schemas.microsoft.com/office/drawing/2010/main">
                  <a:solidFill>
                    <a:srgbClr val="FFFFFF"/>
                  </a:solidFill>
                </a14:hiddenFill>
              </a:ext>
            </a:extLst>
          </p:spPr>
        </p:pic>
        <p:grpSp>
          <p:nvGrpSpPr>
            <p:cNvPr id="524296" name="Group 8"/>
            <p:cNvGrpSpPr>
              <a:grpSpLocks/>
            </p:cNvGrpSpPr>
            <p:nvPr/>
          </p:nvGrpSpPr>
          <p:grpSpPr bwMode="auto">
            <a:xfrm>
              <a:off x="3288" y="1026"/>
              <a:ext cx="1995" cy="771"/>
              <a:chOff x="3288" y="1117"/>
              <a:chExt cx="2160" cy="1043"/>
            </a:xfrm>
          </p:grpSpPr>
          <p:sp>
            <p:nvSpPr>
              <p:cNvPr id="524297" name="Freeform 9"/>
              <p:cNvSpPr>
                <a:spLocks/>
              </p:cNvSpPr>
              <p:nvPr/>
            </p:nvSpPr>
            <p:spPr bwMode="auto">
              <a:xfrm>
                <a:off x="3288" y="1578"/>
                <a:ext cx="2160" cy="582"/>
              </a:xfrm>
              <a:custGeom>
                <a:avLst/>
                <a:gdLst>
                  <a:gd name="T0" fmla="*/ 0 w 2160"/>
                  <a:gd name="T1" fmla="*/ 582 h 582"/>
                  <a:gd name="T2" fmla="*/ 582 w 2160"/>
                  <a:gd name="T3" fmla="*/ 552 h 582"/>
                  <a:gd name="T4" fmla="*/ 954 w 2160"/>
                  <a:gd name="T5" fmla="*/ 510 h 582"/>
                  <a:gd name="T6" fmla="*/ 1362 w 2160"/>
                  <a:gd name="T7" fmla="*/ 402 h 582"/>
                  <a:gd name="T8" fmla="*/ 1782 w 2160"/>
                  <a:gd name="T9" fmla="*/ 228 h 582"/>
                  <a:gd name="T10" fmla="*/ 2160 w 2160"/>
                  <a:gd name="T11" fmla="*/ 0 h 582"/>
                </a:gdLst>
                <a:ahLst/>
                <a:cxnLst>
                  <a:cxn ang="0">
                    <a:pos x="T0" y="T1"/>
                  </a:cxn>
                  <a:cxn ang="0">
                    <a:pos x="T2" y="T3"/>
                  </a:cxn>
                  <a:cxn ang="0">
                    <a:pos x="T4" y="T5"/>
                  </a:cxn>
                  <a:cxn ang="0">
                    <a:pos x="T6" y="T7"/>
                  </a:cxn>
                  <a:cxn ang="0">
                    <a:pos x="T8" y="T9"/>
                  </a:cxn>
                  <a:cxn ang="0">
                    <a:pos x="T10" y="T11"/>
                  </a:cxn>
                </a:cxnLst>
                <a:rect l="0" t="0" r="r" b="b"/>
                <a:pathLst>
                  <a:path w="2160" h="582">
                    <a:moveTo>
                      <a:pt x="0" y="582"/>
                    </a:moveTo>
                    <a:cubicBezTo>
                      <a:pt x="97" y="577"/>
                      <a:pt x="423" y="564"/>
                      <a:pt x="582" y="552"/>
                    </a:cubicBezTo>
                    <a:cubicBezTo>
                      <a:pt x="741" y="540"/>
                      <a:pt x="824" y="535"/>
                      <a:pt x="954" y="510"/>
                    </a:cubicBezTo>
                    <a:cubicBezTo>
                      <a:pt x="1084" y="485"/>
                      <a:pt x="1224" y="449"/>
                      <a:pt x="1362" y="402"/>
                    </a:cubicBezTo>
                    <a:cubicBezTo>
                      <a:pt x="1500" y="355"/>
                      <a:pt x="1649" y="295"/>
                      <a:pt x="1782" y="228"/>
                    </a:cubicBezTo>
                    <a:cubicBezTo>
                      <a:pt x="1915" y="161"/>
                      <a:pt x="2081" y="48"/>
                      <a:pt x="2160" y="0"/>
                    </a:cubicBezTo>
                  </a:path>
                </a:pathLst>
              </a:custGeom>
              <a:noFill/>
              <a:ln w="28575" cmpd="sng">
                <a:solidFill>
                  <a:srgbClr val="00CC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300" name="Freeform 12"/>
              <p:cNvSpPr>
                <a:spLocks/>
              </p:cNvSpPr>
              <p:nvPr/>
            </p:nvSpPr>
            <p:spPr bwMode="auto">
              <a:xfrm>
                <a:off x="4296" y="1920"/>
                <a:ext cx="744" cy="156"/>
              </a:xfrm>
              <a:custGeom>
                <a:avLst/>
                <a:gdLst>
                  <a:gd name="T0" fmla="*/ 0 w 744"/>
                  <a:gd name="T1" fmla="*/ 156 h 156"/>
                  <a:gd name="T2" fmla="*/ 744 w 744"/>
                  <a:gd name="T3" fmla="*/ 0 h 156"/>
                </a:gdLst>
                <a:ahLst/>
                <a:cxnLst>
                  <a:cxn ang="0">
                    <a:pos x="T0" y="T1"/>
                  </a:cxn>
                  <a:cxn ang="0">
                    <a:pos x="T2" y="T3"/>
                  </a:cxn>
                </a:cxnLst>
                <a:rect l="0" t="0" r="r" b="b"/>
                <a:pathLst>
                  <a:path w="744" h="156">
                    <a:moveTo>
                      <a:pt x="0" y="156"/>
                    </a:moveTo>
                    <a:lnTo>
                      <a:pt x="744" y="0"/>
                    </a:lnTo>
                  </a:path>
                </a:pathLst>
              </a:custGeom>
              <a:noFill/>
              <a:ln w="28575" cmpd="sng">
                <a:solidFill>
                  <a:srgbClr val="CC0000"/>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24301" name="Object 13"/>
              <p:cNvGraphicFramePr>
                <a:graphicFrameLocks noChangeAspect="1"/>
              </p:cNvGraphicFramePr>
              <p:nvPr/>
            </p:nvGraphicFramePr>
            <p:xfrm>
              <a:off x="5057" y="1752"/>
              <a:ext cx="202" cy="283"/>
            </p:xfrm>
            <a:graphic>
              <a:graphicData uri="http://schemas.openxmlformats.org/presentationml/2006/ole">
                <mc:AlternateContent xmlns:mc="http://schemas.openxmlformats.org/markup-compatibility/2006">
                  <mc:Choice xmlns:v="urn:schemas-microsoft-com:vml" Requires="v">
                    <p:oleObj spid="_x0000_s38923" name="公式" r:id="rId5" imgW="126720" imgH="177480" progId="Equation.3">
                      <p:embed/>
                    </p:oleObj>
                  </mc:Choice>
                  <mc:Fallback>
                    <p:oleObj name="公式" r:id="rId5" imgW="126720" imgH="177480" progId="Equation.3">
                      <p:embed/>
                      <p:pic>
                        <p:nvPicPr>
                          <p:cNvPr id="524301"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7" y="1752"/>
                            <a:ext cx="20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4302" name="Freeform 14"/>
              <p:cNvSpPr>
                <a:spLocks/>
              </p:cNvSpPr>
              <p:nvPr/>
            </p:nvSpPr>
            <p:spPr bwMode="auto">
              <a:xfrm>
                <a:off x="3304" y="1418"/>
                <a:ext cx="2046" cy="672"/>
              </a:xfrm>
              <a:custGeom>
                <a:avLst/>
                <a:gdLst>
                  <a:gd name="T0" fmla="*/ 0 w 2046"/>
                  <a:gd name="T1" fmla="*/ 672 h 672"/>
                  <a:gd name="T2" fmla="*/ 516 w 2046"/>
                  <a:gd name="T3" fmla="*/ 630 h 672"/>
                  <a:gd name="T4" fmla="*/ 912 w 2046"/>
                  <a:gd name="T5" fmla="*/ 570 h 672"/>
                  <a:gd name="T6" fmla="*/ 1302 w 2046"/>
                  <a:gd name="T7" fmla="*/ 456 h 672"/>
                  <a:gd name="T8" fmla="*/ 1680 w 2046"/>
                  <a:gd name="T9" fmla="*/ 270 h 672"/>
                  <a:gd name="T10" fmla="*/ 2046 w 2046"/>
                  <a:gd name="T11" fmla="*/ 0 h 672"/>
                </a:gdLst>
                <a:ahLst/>
                <a:cxnLst>
                  <a:cxn ang="0">
                    <a:pos x="T0" y="T1"/>
                  </a:cxn>
                  <a:cxn ang="0">
                    <a:pos x="T2" y="T3"/>
                  </a:cxn>
                  <a:cxn ang="0">
                    <a:pos x="T4" y="T5"/>
                  </a:cxn>
                  <a:cxn ang="0">
                    <a:pos x="T6" y="T7"/>
                  </a:cxn>
                  <a:cxn ang="0">
                    <a:pos x="T8" y="T9"/>
                  </a:cxn>
                  <a:cxn ang="0">
                    <a:pos x="T10" y="T11"/>
                  </a:cxn>
                </a:cxnLst>
                <a:rect l="0" t="0" r="r" b="b"/>
                <a:pathLst>
                  <a:path w="2046" h="672">
                    <a:moveTo>
                      <a:pt x="0" y="672"/>
                    </a:moveTo>
                    <a:cubicBezTo>
                      <a:pt x="85" y="665"/>
                      <a:pt x="364" y="647"/>
                      <a:pt x="516" y="630"/>
                    </a:cubicBezTo>
                    <a:cubicBezTo>
                      <a:pt x="668" y="613"/>
                      <a:pt x="781" y="599"/>
                      <a:pt x="912" y="570"/>
                    </a:cubicBezTo>
                    <a:cubicBezTo>
                      <a:pt x="1043" y="541"/>
                      <a:pt x="1174" y="506"/>
                      <a:pt x="1302" y="456"/>
                    </a:cubicBezTo>
                    <a:cubicBezTo>
                      <a:pt x="1430" y="406"/>
                      <a:pt x="1556" y="346"/>
                      <a:pt x="1680" y="270"/>
                    </a:cubicBezTo>
                    <a:cubicBezTo>
                      <a:pt x="1804" y="194"/>
                      <a:pt x="1970" y="56"/>
                      <a:pt x="2046" y="0"/>
                    </a:cubicBezTo>
                  </a:path>
                </a:pathLst>
              </a:custGeom>
              <a:noFill/>
              <a:ln w="28575" cmpd="sng">
                <a:solidFill>
                  <a:srgbClr val="00CC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303" name="Freeform 15"/>
              <p:cNvSpPr>
                <a:spLocks/>
              </p:cNvSpPr>
              <p:nvPr/>
            </p:nvSpPr>
            <p:spPr bwMode="auto">
              <a:xfrm>
                <a:off x="3306" y="1253"/>
                <a:ext cx="1933" cy="775"/>
              </a:xfrm>
              <a:custGeom>
                <a:avLst/>
                <a:gdLst>
                  <a:gd name="T0" fmla="*/ 0 w 1933"/>
                  <a:gd name="T1" fmla="*/ 775 h 775"/>
                  <a:gd name="T2" fmla="*/ 498 w 1933"/>
                  <a:gd name="T3" fmla="*/ 727 h 775"/>
                  <a:gd name="T4" fmla="*/ 860 w 1933"/>
                  <a:gd name="T5" fmla="*/ 644 h 775"/>
                  <a:gd name="T6" fmla="*/ 1229 w 1933"/>
                  <a:gd name="T7" fmla="*/ 516 h 775"/>
                  <a:gd name="T8" fmla="*/ 1587 w 1933"/>
                  <a:gd name="T9" fmla="*/ 305 h 775"/>
                  <a:gd name="T10" fmla="*/ 1933 w 1933"/>
                  <a:gd name="T11" fmla="*/ 0 h 775"/>
                </a:gdLst>
                <a:ahLst/>
                <a:cxnLst>
                  <a:cxn ang="0">
                    <a:pos x="T0" y="T1"/>
                  </a:cxn>
                  <a:cxn ang="0">
                    <a:pos x="T2" y="T3"/>
                  </a:cxn>
                  <a:cxn ang="0">
                    <a:pos x="T4" y="T5"/>
                  </a:cxn>
                  <a:cxn ang="0">
                    <a:pos x="T6" y="T7"/>
                  </a:cxn>
                  <a:cxn ang="0">
                    <a:pos x="T8" y="T9"/>
                  </a:cxn>
                  <a:cxn ang="0">
                    <a:pos x="T10" y="T11"/>
                  </a:cxn>
                </a:cxnLst>
                <a:rect l="0" t="0" r="r" b="b"/>
                <a:pathLst>
                  <a:path w="1933" h="775">
                    <a:moveTo>
                      <a:pt x="0" y="775"/>
                    </a:moveTo>
                    <a:cubicBezTo>
                      <a:pt x="84" y="767"/>
                      <a:pt x="355" y="749"/>
                      <a:pt x="498" y="727"/>
                    </a:cubicBezTo>
                    <a:cubicBezTo>
                      <a:pt x="641" y="705"/>
                      <a:pt x="738" y="679"/>
                      <a:pt x="860" y="644"/>
                    </a:cubicBezTo>
                    <a:cubicBezTo>
                      <a:pt x="982" y="609"/>
                      <a:pt x="1108" y="572"/>
                      <a:pt x="1229" y="516"/>
                    </a:cubicBezTo>
                    <a:cubicBezTo>
                      <a:pt x="1350" y="459"/>
                      <a:pt x="1469" y="391"/>
                      <a:pt x="1587" y="305"/>
                    </a:cubicBezTo>
                    <a:cubicBezTo>
                      <a:pt x="1704" y="219"/>
                      <a:pt x="1861" y="63"/>
                      <a:pt x="1933" y="0"/>
                    </a:cubicBezTo>
                  </a:path>
                </a:pathLst>
              </a:custGeom>
              <a:noFill/>
              <a:ln w="28575" cmpd="sng">
                <a:solidFill>
                  <a:srgbClr val="00CC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304" name="Freeform 16"/>
              <p:cNvSpPr>
                <a:spLocks/>
              </p:cNvSpPr>
              <p:nvPr/>
            </p:nvSpPr>
            <p:spPr bwMode="auto">
              <a:xfrm>
                <a:off x="3288" y="1117"/>
                <a:ext cx="1769" cy="824"/>
              </a:xfrm>
              <a:custGeom>
                <a:avLst/>
                <a:gdLst>
                  <a:gd name="T0" fmla="*/ 0 w 1769"/>
                  <a:gd name="T1" fmla="*/ 824 h 824"/>
                  <a:gd name="T2" fmla="*/ 334 w 1769"/>
                  <a:gd name="T3" fmla="*/ 799 h 824"/>
                  <a:gd name="T4" fmla="*/ 676 w 1769"/>
                  <a:gd name="T5" fmla="*/ 727 h 824"/>
                  <a:gd name="T6" fmla="*/ 1131 w 1769"/>
                  <a:gd name="T7" fmla="*/ 545 h 824"/>
                  <a:gd name="T8" fmla="*/ 1455 w 1769"/>
                  <a:gd name="T9" fmla="*/ 323 h 824"/>
                  <a:gd name="T10" fmla="*/ 1769 w 1769"/>
                  <a:gd name="T11" fmla="*/ 0 h 824"/>
                </a:gdLst>
                <a:ahLst/>
                <a:cxnLst>
                  <a:cxn ang="0">
                    <a:pos x="T0" y="T1"/>
                  </a:cxn>
                  <a:cxn ang="0">
                    <a:pos x="T2" y="T3"/>
                  </a:cxn>
                  <a:cxn ang="0">
                    <a:pos x="T4" y="T5"/>
                  </a:cxn>
                  <a:cxn ang="0">
                    <a:pos x="T6" y="T7"/>
                  </a:cxn>
                  <a:cxn ang="0">
                    <a:pos x="T8" y="T9"/>
                  </a:cxn>
                  <a:cxn ang="0">
                    <a:pos x="T10" y="T11"/>
                  </a:cxn>
                </a:cxnLst>
                <a:rect l="0" t="0" r="r" b="b"/>
                <a:pathLst>
                  <a:path w="1769" h="824">
                    <a:moveTo>
                      <a:pt x="0" y="824"/>
                    </a:moveTo>
                    <a:cubicBezTo>
                      <a:pt x="56" y="820"/>
                      <a:pt x="221" y="815"/>
                      <a:pt x="334" y="799"/>
                    </a:cubicBezTo>
                    <a:cubicBezTo>
                      <a:pt x="447" y="783"/>
                      <a:pt x="543" y="769"/>
                      <a:pt x="676" y="727"/>
                    </a:cubicBezTo>
                    <a:cubicBezTo>
                      <a:pt x="809" y="685"/>
                      <a:pt x="1001" y="612"/>
                      <a:pt x="1131" y="545"/>
                    </a:cubicBezTo>
                    <a:cubicBezTo>
                      <a:pt x="1261" y="478"/>
                      <a:pt x="1349" y="414"/>
                      <a:pt x="1455" y="323"/>
                    </a:cubicBezTo>
                    <a:cubicBezTo>
                      <a:pt x="1561" y="232"/>
                      <a:pt x="1704" y="67"/>
                      <a:pt x="1769" y="0"/>
                    </a:cubicBezTo>
                  </a:path>
                </a:pathLst>
              </a:custGeom>
              <a:noFill/>
              <a:ln w="28575" cmpd="sng">
                <a:solidFill>
                  <a:srgbClr val="00CC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305" name="Freeform 17"/>
              <p:cNvSpPr>
                <a:spLocks/>
              </p:cNvSpPr>
              <p:nvPr/>
            </p:nvSpPr>
            <p:spPr bwMode="auto">
              <a:xfrm>
                <a:off x="4296" y="1434"/>
                <a:ext cx="606" cy="294"/>
              </a:xfrm>
              <a:custGeom>
                <a:avLst/>
                <a:gdLst>
                  <a:gd name="T0" fmla="*/ 0 w 606"/>
                  <a:gd name="T1" fmla="*/ 294 h 294"/>
                  <a:gd name="T2" fmla="*/ 606 w 606"/>
                  <a:gd name="T3" fmla="*/ 0 h 294"/>
                </a:gdLst>
                <a:ahLst/>
                <a:cxnLst>
                  <a:cxn ang="0">
                    <a:pos x="T0" y="T1"/>
                  </a:cxn>
                  <a:cxn ang="0">
                    <a:pos x="T2" y="T3"/>
                  </a:cxn>
                </a:cxnLst>
                <a:rect l="0" t="0" r="r" b="b"/>
                <a:pathLst>
                  <a:path w="606" h="294">
                    <a:moveTo>
                      <a:pt x="0" y="294"/>
                    </a:moveTo>
                    <a:lnTo>
                      <a:pt x="606" y="0"/>
                    </a:lnTo>
                  </a:path>
                </a:pathLst>
              </a:custGeom>
              <a:noFill/>
              <a:ln w="28575" cmpd="sng">
                <a:solidFill>
                  <a:srgbClr val="CC0000"/>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298" name="Freeform 10"/>
              <p:cNvSpPr>
                <a:spLocks/>
              </p:cNvSpPr>
              <p:nvPr/>
            </p:nvSpPr>
            <p:spPr bwMode="auto">
              <a:xfrm>
                <a:off x="4440" y="1494"/>
                <a:ext cx="744" cy="324"/>
              </a:xfrm>
              <a:custGeom>
                <a:avLst/>
                <a:gdLst>
                  <a:gd name="T0" fmla="*/ 0 w 744"/>
                  <a:gd name="T1" fmla="*/ 324 h 324"/>
                  <a:gd name="T2" fmla="*/ 744 w 744"/>
                  <a:gd name="T3" fmla="*/ 0 h 324"/>
                </a:gdLst>
                <a:ahLst/>
                <a:cxnLst>
                  <a:cxn ang="0">
                    <a:pos x="T0" y="T1"/>
                  </a:cxn>
                  <a:cxn ang="0">
                    <a:pos x="T2" y="T3"/>
                  </a:cxn>
                </a:cxnLst>
                <a:rect l="0" t="0" r="r" b="b"/>
                <a:pathLst>
                  <a:path w="744" h="324">
                    <a:moveTo>
                      <a:pt x="0" y="324"/>
                    </a:moveTo>
                    <a:lnTo>
                      <a:pt x="744" y="0"/>
                    </a:lnTo>
                  </a:path>
                </a:pathLst>
              </a:custGeom>
              <a:noFill/>
              <a:ln w="28575" cmpd="sng">
                <a:solidFill>
                  <a:srgbClr val="CC0000"/>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299" name="Freeform 11"/>
              <p:cNvSpPr>
                <a:spLocks/>
              </p:cNvSpPr>
              <p:nvPr/>
            </p:nvSpPr>
            <p:spPr bwMode="auto">
              <a:xfrm>
                <a:off x="4596" y="1620"/>
                <a:ext cx="690" cy="258"/>
              </a:xfrm>
              <a:custGeom>
                <a:avLst/>
                <a:gdLst>
                  <a:gd name="T0" fmla="*/ 0 w 690"/>
                  <a:gd name="T1" fmla="*/ 258 h 258"/>
                  <a:gd name="T2" fmla="*/ 690 w 690"/>
                  <a:gd name="T3" fmla="*/ 0 h 258"/>
                </a:gdLst>
                <a:ahLst/>
                <a:cxnLst>
                  <a:cxn ang="0">
                    <a:pos x="T0" y="T1"/>
                  </a:cxn>
                  <a:cxn ang="0">
                    <a:pos x="T2" y="T3"/>
                  </a:cxn>
                </a:cxnLst>
                <a:rect l="0" t="0" r="r" b="b"/>
                <a:pathLst>
                  <a:path w="690" h="258">
                    <a:moveTo>
                      <a:pt x="0" y="258"/>
                    </a:moveTo>
                    <a:lnTo>
                      <a:pt x="690" y="0"/>
                    </a:lnTo>
                  </a:path>
                </a:pathLst>
              </a:custGeom>
              <a:noFill/>
              <a:ln w="28575" cmpd="sng">
                <a:solidFill>
                  <a:srgbClr val="CC0000"/>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524306" name="Picture 18" descr="ctu-39"/>
            <p:cNvPicPr>
              <a:picLocks noChangeAspect="1" noChangeArrowheads="1"/>
            </p:cNvPicPr>
            <p:nvPr/>
          </p:nvPicPr>
          <p:blipFill>
            <a:blip r:embed="rId7">
              <a:clrChange>
                <a:clrFrom>
                  <a:srgbClr val="ECFEFF"/>
                </a:clrFrom>
                <a:clrTo>
                  <a:srgbClr val="ECFEFF">
                    <a:alpha val="0"/>
                  </a:srgbClr>
                </a:clrTo>
              </a:clrChange>
              <a:extLst>
                <a:ext uri="{28A0092B-C50C-407E-A947-70E740481C1C}">
                  <a14:useLocalDpi xmlns:a14="http://schemas.microsoft.com/office/drawing/2010/main" val="0"/>
                </a:ext>
              </a:extLst>
            </a:blip>
            <a:srcRect/>
            <a:stretch>
              <a:fillRect/>
            </a:stretch>
          </p:blipFill>
          <p:spPr bwMode="auto">
            <a:xfrm rot="-1173230">
              <a:off x="3334" y="3113"/>
              <a:ext cx="2222" cy="72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524307" name="Object 19"/>
          <p:cNvGraphicFramePr>
            <a:graphicFrameLocks noChangeAspect="1"/>
          </p:cNvGraphicFramePr>
          <p:nvPr/>
        </p:nvGraphicFramePr>
        <p:xfrm>
          <a:off x="1241770" y="1358588"/>
          <a:ext cx="2011680" cy="446688"/>
        </p:xfrm>
        <a:graphic>
          <a:graphicData uri="http://schemas.openxmlformats.org/presentationml/2006/ole">
            <mc:AlternateContent xmlns:mc="http://schemas.openxmlformats.org/markup-compatibility/2006">
              <mc:Choice xmlns:v="urn:schemas-microsoft-com:vml" Requires="v">
                <p:oleObj spid="_x0000_s38924" name="Equation" r:id="rId8" imgW="914400" imgH="203040" progId="Equation.DSMT4">
                  <p:embed/>
                </p:oleObj>
              </mc:Choice>
              <mc:Fallback>
                <p:oleObj name="Equation" r:id="rId8" imgW="914400" imgH="203040" progId="Equation.DSMT4">
                  <p:embed/>
                  <p:pic>
                    <p:nvPicPr>
                      <p:cNvPr id="524307" name="Object 19"/>
                      <p:cNvPicPr>
                        <a:picLocks noChangeAspect="1" noChangeArrowheads="1"/>
                      </p:cNvPicPr>
                      <p:nvPr/>
                    </p:nvPicPr>
                    <p:blipFill>
                      <a:blip r:embed="rId9"/>
                      <a:srcRect/>
                      <a:stretch>
                        <a:fillRect/>
                      </a:stretch>
                    </p:blipFill>
                    <p:spPr bwMode="auto">
                      <a:xfrm>
                        <a:off x="1241770" y="1358588"/>
                        <a:ext cx="2011680" cy="4466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4308" name="Rectangle 20"/>
          <p:cNvSpPr>
            <a:spLocks noChangeArrowheads="1"/>
          </p:cNvSpPr>
          <p:nvPr/>
        </p:nvSpPr>
        <p:spPr bwMode="auto">
          <a:xfrm>
            <a:off x="539552" y="808569"/>
            <a:ext cx="4679950" cy="4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nchor="ctr">
            <a:spAutoFit/>
          </a:bodyPr>
          <a:lstStyle/>
          <a:p>
            <a:pPr algn="l">
              <a:lnSpc>
                <a:spcPct val="110000"/>
              </a:lnSpc>
              <a:spcBef>
                <a:spcPct val="0"/>
              </a:spcBef>
            </a:pPr>
            <a:r>
              <a:rPr lang="zh-CN" altLang="en-US" dirty="0">
                <a:latin typeface="+mn-lt"/>
                <a:ea typeface="+mn-ea"/>
              </a:rPr>
              <a:t>描述流体中</a:t>
            </a:r>
            <a:r>
              <a:rPr lang="zh-CN" altLang="en-US" dirty="0">
                <a:solidFill>
                  <a:srgbClr val="00FFFF"/>
                </a:solidFill>
                <a:latin typeface="+mn-lt"/>
                <a:ea typeface="+mn-ea"/>
              </a:rPr>
              <a:t>流体质点速度</a:t>
            </a:r>
            <a:r>
              <a:rPr lang="zh-CN" altLang="en-US" dirty="0">
                <a:solidFill>
                  <a:srgbClr val="CCCCFF"/>
                </a:solidFill>
                <a:latin typeface="+mn-lt"/>
                <a:ea typeface="+mn-ea"/>
              </a:rPr>
              <a:t>的分布</a:t>
            </a:r>
          </a:p>
        </p:txBody>
      </p:sp>
      <p:sp>
        <p:nvSpPr>
          <p:cNvPr id="524309" name="Text Box 21"/>
          <p:cNvSpPr txBox="1">
            <a:spLocks noChangeArrowheads="1"/>
          </p:cNvSpPr>
          <p:nvPr/>
        </p:nvSpPr>
        <p:spPr bwMode="auto">
          <a:xfrm>
            <a:off x="323801" y="2492896"/>
            <a:ext cx="22320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5000"/>
              </a:lnSpc>
              <a:spcBef>
                <a:spcPct val="15000"/>
              </a:spcBef>
            </a:pPr>
            <a:r>
              <a:rPr kumimoji="1" lang="en-US" altLang="zh-CN" dirty="0">
                <a:solidFill>
                  <a:srgbClr val="00FFFF"/>
                </a:solidFill>
                <a:latin typeface="+mn-lt"/>
                <a:ea typeface="+mn-ea"/>
              </a:rPr>
              <a:t>2. </a:t>
            </a:r>
            <a:r>
              <a:rPr kumimoji="1" lang="zh-CN" altLang="en-US" dirty="0">
                <a:solidFill>
                  <a:srgbClr val="00FFFF"/>
                </a:solidFill>
                <a:latin typeface="+mn-lt"/>
                <a:ea typeface="+mn-ea"/>
              </a:rPr>
              <a:t>流线</a:t>
            </a:r>
            <a:endParaRPr lang="zh-CN" altLang="en-US" dirty="0">
              <a:latin typeface="+mn-lt"/>
              <a:ea typeface="+mn-ea"/>
            </a:endParaRPr>
          </a:p>
        </p:txBody>
      </p:sp>
      <p:sp>
        <p:nvSpPr>
          <p:cNvPr id="524311" name="Text Box 23"/>
          <p:cNvSpPr txBox="1">
            <a:spLocks noChangeArrowheads="1"/>
          </p:cNvSpPr>
          <p:nvPr/>
        </p:nvSpPr>
        <p:spPr bwMode="auto">
          <a:xfrm>
            <a:off x="323801" y="5229200"/>
            <a:ext cx="169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lgn="l"/>
            <a:r>
              <a:rPr kumimoji="1" lang="en-US" altLang="zh-CN" dirty="0">
                <a:solidFill>
                  <a:srgbClr val="00FFFF"/>
                </a:solidFill>
                <a:latin typeface="+mn-lt"/>
                <a:ea typeface="+mn-ea"/>
              </a:rPr>
              <a:t> 3. </a:t>
            </a:r>
            <a:r>
              <a:rPr kumimoji="1" lang="zh-CN" altLang="en-US" dirty="0">
                <a:solidFill>
                  <a:srgbClr val="00FFFF"/>
                </a:solidFill>
                <a:latin typeface="+mn-lt"/>
                <a:ea typeface="+mn-ea"/>
              </a:rPr>
              <a:t>流管</a:t>
            </a:r>
            <a:endParaRPr lang="en-US" altLang="zh-CN" dirty="0">
              <a:solidFill>
                <a:srgbClr val="00FFFF"/>
              </a:solidFill>
              <a:latin typeface="+mn-lt"/>
              <a:ea typeface="+mn-ea"/>
            </a:endParaRPr>
          </a:p>
        </p:txBody>
      </p:sp>
      <p:sp>
        <p:nvSpPr>
          <p:cNvPr id="524312" name="Rectangle 24"/>
          <p:cNvSpPr>
            <a:spLocks noChangeArrowheads="1"/>
          </p:cNvSpPr>
          <p:nvPr/>
        </p:nvSpPr>
        <p:spPr bwMode="auto">
          <a:xfrm>
            <a:off x="539552" y="5616029"/>
            <a:ext cx="508793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rgbClr val="CCCCFF"/>
                </a:solidFill>
                <a:latin typeface="+mn-lt"/>
                <a:ea typeface="+mn-ea"/>
              </a:rPr>
              <a:t>由流线围成的管状区域称为</a:t>
            </a:r>
            <a:r>
              <a:rPr kumimoji="1" lang="zh-CN" altLang="en-US" dirty="0">
                <a:solidFill>
                  <a:srgbClr val="00FFFF"/>
                </a:solidFill>
                <a:latin typeface="+mn-lt"/>
                <a:ea typeface="+mn-ea"/>
              </a:rPr>
              <a:t>流管。</a:t>
            </a:r>
          </a:p>
        </p:txBody>
      </p:sp>
      <p:graphicFrame>
        <p:nvGraphicFramePr>
          <p:cNvPr id="524313" name="Object 25"/>
          <p:cNvGraphicFramePr>
            <a:graphicFrameLocks noChangeAspect="1"/>
          </p:cNvGraphicFramePr>
          <p:nvPr/>
        </p:nvGraphicFramePr>
        <p:xfrm>
          <a:off x="1258217" y="1902192"/>
          <a:ext cx="1787544" cy="446688"/>
        </p:xfrm>
        <a:graphic>
          <a:graphicData uri="http://schemas.openxmlformats.org/presentationml/2006/ole">
            <mc:AlternateContent xmlns:mc="http://schemas.openxmlformats.org/markup-compatibility/2006">
              <mc:Choice xmlns:v="urn:schemas-microsoft-com:vml" Requires="v">
                <p:oleObj spid="_x0000_s38925" name="Equation" r:id="rId10" imgW="812520" imgH="203040" progId="Equation.DSMT4">
                  <p:embed/>
                </p:oleObj>
              </mc:Choice>
              <mc:Fallback>
                <p:oleObj name="Equation" r:id="rId10" imgW="812520" imgH="203040" progId="Equation.DSMT4">
                  <p:embed/>
                  <p:pic>
                    <p:nvPicPr>
                      <p:cNvPr id="524313" name="Object 25"/>
                      <p:cNvPicPr>
                        <a:picLocks noChangeAspect="1" noChangeArrowheads="1"/>
                      </p:cNvPicPr>
                      <p:nvPr/>
                    </p:nvPicPr>
                    <p:blipFill>
                      <a:blip r:embed="rId11"/>
                      <a:srcRect/>
                      <a:stretch>
                        <a:fillRect/>
                      </a:stretch>
                    </p:blipFill>
                    <p:spPr bwMode="auto">
                      <a:xfrm>
                        <a:off x="1258217" y="1902192"/>
                        <a:ext cx="1787544" cy="4466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4314" name="Text Box 26"/>
          <p:cNvSpPr txBox="1">
            <a:spLocks noChangeArrowheads="1"/>
          </p:cNvSpPr>
          <p:nvPr/>
        </p:nvSpPr>
        <p:spPr bwMode="auto">
          <a:xfrm>
            <a:off x="3059113" y="1883149"/>
            <a:ext cx="2376487" cy="4572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38100" cmpd="dbl">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30000"/>
              </a:spcBef>
            </a:pPr>
            <a:r>
              <a:rPr lang="en-US" altLang="zh-CN" dirty="0">
                <a:latin typeface="+mn-lt"/>
                <a:ea typeface="+mn-ea"/>
              </a:rPr>
              <a:t>(</a:t>
            </a:r>
            <a:r>
              <a:rPr lang="zh-CN" altLang="en-US" dirty="0">
                <a:latin typeface="+mn-lt"/>
                <a:ea typeface="+mn-ea"/>
              </a:rPr>
              <a:t>稳定流动</a:t>
            </a:r>
            <a:r>
              <a:rPr lang="en-US" altLang="zh-CN" dirty="0">
                <a:latin typeface="+mn-lt"/>
                <a:ea typeface="+mn-ea"/>
              </a:rPr>
              <a:t>)</a:t>
            </a:r>
            <a:endParaRPr kumimoji="1" lang="en-US" altLang="zh-CN" dirty="0">
              <a:latin typeface="+mn-lt"/>
              <a:ea typeface="+mn-ea"/>
            </a:endParaRPr>
          </a:p>
        </p:txBody>
      </p:sp>
      <p:sp>
        <p:nvSpPr>
          <p:cNvPr id="524315" name="Text Box 27"/>
          <p:cNvSpPr txBox="1">
            <a:spLocks noChangeArrowheads="1"/>
          </p:cNvSpPr>
          <p:nvPr/>
        </p:nvSpPr>
        <p:spPr bwMode="auto">
          <a:xfrm>
            <a:off x="1296194" y="4293096"/>
            <a:ext cx="2844800"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05000"/>
              </a:lnSpc>
              <a:spcBef>
                <a:spcPct val="15000"/>
              </a:spcBef>
            </a:pPr>
            <a:r>
              <a:rPr lang="en-US" altLang="zh-CN" dirty="0">
                <a:solidFill>
                  <a:srgbClr val="00FF00"/>
                </a:solidFill>
                <a:latin typeface="微软雅黑" panose="020B0503020204020204" pitchFamily="34" charset="-122"/>
                <a:ea typeface="微软雅黑" panose="020B0503020204020204" pitchFamily="34" charset="-122"/>
              </a:rPr>
              <a:t> </a:t>
            </a:r>
            <a:r>
              <a:rPr lang="zh-CN" altLang="en-US" dirty="0">
                <a:solidFill>
                  <a:srgbClr val="00FF00"/>
                </a:solidFill>
                <a:latin typeface="微软雅黑" panose="020B0503020204020204" pitchFamily="34" charset="-122"/>
                <a:ea typeface="微软雅黑" panose="020B0503020204020204" pitchFamily="34" charset="-122"/>
              </a:rPr>
              <a:t>连续、不可相交</a:t>
            </a:r>
          </a:p>
        </p:txBody>
      </p:sp>
      <p:sp>
        <p:nvSpPr>
          <p:cNvPr id="524316" name="Rectangle 28"/>
          <p:cNvSpPr>
            <a:spLocks noChangeArrowheads="1"/>
          </p:cNvSpPr>
          <p:nvPr/>
        </p:nvSpPr>
        <p:spPr bwMode="auto">
          <a:xfrm>
            <a:off x="539552" y="6093296"/>
            <a:ext cx="8676257" cy="51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rgbClr val="00FFFF"/>
                </a:solidFill>
                <a:latin typeface="+mn-lt"/>
                <a:ea typeface="+mn-ea"/>
              </a:rPr>
              <a:t>流管外</a:t>
            </a:r>
            <a:r>
              <a:rPr kumimoji="1" lang="zh-CN" altLang="en-US" dirty="0">
                <a:solidFill>
                  <a:srgbClr val="CCCCFF"/>
                </a:solidFill>
                <a:latin typeface="+mn-lt"/>
                <a:ea typeface="+mn-ea"/>
              </a:rPr>
              <a:t>的流体</a:t>
            </a:r>
            <a:r>
              <a:rPr kumimoji="1" lang="zh-CN" altLang="en-US" dirty="0">
                <a:solidFill>
                  <a:srgbClr val="FFFF00"/>
                </a:solidFill>
                <a:latin typeface="+mn-lt"/>
                <a:ea typeface="+mn-ea"/>
              </a:rPr>
              <a:t>不会流入</a:t>
            </a:r>
            <a:r>
              <a:rPr kumimoji="1" lang="zh-CN" altLang="en-US" dirty="0">
                <a:solidFill>
                  <a:srgbClr val="CCCCFF"/>
                </a:solidFill>
                <a:latin typeface="+mn-lt"/>
                <a:ea typeface="+mn-ea"/>
              </a:rPr>
              <a:t>流管，</a:t>
            </a:r>
            <a:r>
              <a:rPr kumimoji="1" lang="zh-CN" altLang="en-US" dirty="0">
                <a:solidFill>
                  <a:srgbClr val="00FFFF"/>
                </a:solidFill>
                <a:latin typeface="+mn-lt"/>
                <a:ea typeface="+mn-ea"/>
              </a:rPr>
              <a:t>内部</a:t>
            </a:r>
            <a:r>
              <a:rPr kumimoji="1" lang="zh-CN" altLang="en-US" dirty="0">
                <a:solidFill>
                  <a:srgbClr val="CCCCFF"/>
                </a:solidFill>
                <a:latin typeface="+mn-lt"/>
                <a:ea typeface="+mn-ea"/>
              </a:rPr>
              <a:t>的也</a:t>
            </a:r>
            <a:r>
              <a:rPr kumimoji="1" lang="zh-CN" altLang="en-US" dirty="0">
                <a:solidFill>
                  <a:srgbClr val="FFFF00"/>
                </a:solidFill>
                <a:latin typeface="+mn-lt"/>
                <a:ea typeface="+mn-ea"/>
              </a:rPr>
              <a:t>不会流出</a:t>
            </a:r>
            <a:r>
              <a:rPr lang="en-US" altLang="zh-CN" dirty="0">
                <a:solidFill>
                  <a:srgbClr val="CCCCFF"/>
                </a:solidFill>
                <a:latin typeface="+mn-lt"/>
                <a:ea typeface="+mn-ea"/>
              </a:rPr>
              <a:t>——</a:t>
            </a:r>
            <a:r>
              <a:rPr lang="zh-CN" altLang="en-US" dirty="0">
                <a:solidFill>
                  <a:srgbClr val="CCCCFF"/>
                </a:solidFill>
                <a:latin typeface="+mj-ea"/>
                <a:ea typeface="+mj-ea"/>
              </a:rPr>
              <a:t>质量守恒</a:t>
            </a:r>
            <a:endParaRPr kumimoji="1" lang="zh-CN" altLang="en-US" dirty="0">
              <a:solidFill>
                <a:srgbClr val="CCCCFF"/>
              </a:solidFill>
              <a:latin typeface="+mj-ea"/>
              <a:ea typeface="+mj-ea"/>
            </a:endParaRPr>
          </a:p>
        </p:txBody>
      </p:sp>
      <p:sp>
        <p:nvSpPr>
          <p:cNvPr id="524317" name="Text Box 29"/>
          <p:cNvSpPr txBox="1">
            <a:spLocks noChangeArrowheads="1"/>
          </p:cNvSpPr>
          <p:nvPr/>
        </p:nvSpPr>
        <p:spPr bwMode="auto">
          <a:xfrm>
            <a:off x="1295400" y="2492896"/>
            <a:ext cx="33496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5000"/>
              </a:lnSpc>
              <a:spcBef>
                <a:spcPct val="15000"/>
              </a:spcBef>
            </a:pPr>
            <a:r>
              <a:rPr kumimoji="1" lang="en-US" altLang="zh-CN" dirty="0">
                <a:latin typeface="+mn-lt"/>
                <a:ea typeface="+mn-ea"/>
              </a:rPr>
              <a:t>(</a:t>
            </a:r>
            <a:r>
              <a:rPr kumimoji="1" lang="zh-CN" altLang="en-US" dirty="0">
                <a:latin typeface="+mn-lt"/>
                <a:ea typeface="+mn-ea"/>
              </a:rPr>
              <a:t>流速场的</a:t>
            </a:r>
            <a:r>
              <a:rPr kumimoji="1" lang="zh-CN" altLang="en-US" dirty="0">
                <a:solidFill>
                  <a:srgbClr val="FFFF00"/>
                </a:solidFill>
                <a:latin typeface="+mn-lt"/>
                <a:ea typeface="+mn-ea"/>
              </a:rPr>
              <a:t>几何描述</a:t>
            </a:r>
            <a:r>
              <a:rPr kumimoji="1" lang="en-US" altLang="zh-CN" dirty="0">
                <a:latin typeface="+mn-lt"/>
                <a:ea typeface="+mn-ea"/>
              </a:rPr>
              <a:t>)</a:t>
            </a:r>
            <a:endParaRPr lang="en-US" altLang="zh-CN" dirty="0">
              <a:latin typeface="+mn-lt"/>
              <a:ea typeface="+mn-ea"/>
            </a:endParaRPr>
          </a:p>
        </p:txBody>
      </p:sp>
      <p:sp>
        <p:nvSpPr>
          <p:cNvPr id="524319" name="Oval 31"/>
          <p:cNvSpPr>
            <a:spLocks noChangeArrowheads="1"/>
          </p:cNvSpPr>
          <p:nvPr/>
        </p:nvSpPr>
        <p:spPr bwMode="auto">
          <a:xfrm>
            <a:off x="5664200" y="1806575"/>
            <a:ext cx="134938" cy="277813"/>
          </a:xfrm>
          <a:prstGeom prst="ellipse">
            <a:avLst/>
          </a:prstGeom>
          <a:noFill/>
          <a:ln w="19050">
            <a:solidFill>
              <a:srgbClr val="0000CC"/>
            </a:solidFill>
            <a:round/>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endParaRPr lang="zh-CN" altLang="zh-CN" sz="1800" b="0">
              <a:solidFill>
                <a:schemeClr val="tx1"/>
              </a:solidFill>
              <a:latin typeface="+mn-lt"/>
              <a:ea typeface="+mn-ea"/>
            </a:endParaRPr>
          </a:p>
        </p:txBody>
      </p:sp>
      <p:sp>
        <p:nvSpPr>
          <p:cNvPr id="524323" name="Text Box 35"/>
          <p:cNvSpPr txBox="1">
            <a:spLocks noChangeArrowheads="1"/>
          </p:cNvSpPr>
          <p:nvPr/>
        </p:nvSpPr>
        <p:spPr bwMode="auto">
          <a:xfrm>
            <a:off x="611560" y="4725144"/>
            <a:ext cx="3708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05000"/>
              </a:lnSpc>
              <a:spcBef>
                <a:spcPct val="15000"/>
              </a:spcBef>
            </a:pPr>
            <a:r>
              <a:rPr lang="zh-CN" altLang="en-US" dirty="0">
                <a:latin typeface="+mn-lt"/>
                <a:ea typeface="+mn-ea"/>
              </a:rPr>
              <a:t>流线</a:t>
            </a:r>
            <a:r>
              <a:rPr lang="zh-CN" altLang="en-US" dirty="0">
                <a:solidFill>
                  <a:srgbClr val="CCCCFF"/>
                </a:solidFill>
                <a:latin typeface="+mn-lt"/>
                <a:ea typeface="+mn-ea"/>
              </a:rPr>
              <a:t>与</a:t>
            </a:r>
            <a:r>
              <a:rPr lang="zh-CN" altLang="en-US" dirty="0">
                <a:solidFill>
                  <a:srgbClr val="FF99FF"/>
                </a:solidFill>
                <a:latin typeface="微软雅黑" panose="020B0503020204020204" pitchFamily="34" charset="-122"/>
                <a:ea typeface="微软雅黑" panose="020B0503020204020204" pitchFamily="34" charset="-122"/>
              </a:rPr>
              <a:t>时刻</a:t>
            </a:r>
            <a:r>
              <a:rPr lang="zh-CN" altLang="en-US" dirty="0">
                <a:latin typeface="+mn-lt"/>
                <a:ea typeface="+mn-ea"/>
              </a:rPr>
              <a:t>相对应</a:t>
            </a:r>
          </a:p>
        </p:txBody>
      </p:sp>
      <p:pic>
        <p:nvPicPr>
          <p:cNvPr id="524324" name="Picture 36" descr="117321"/>
          <p:cNvPicPr>
            <a:picLocks noChangeAspect="1" noChangeArrowheads="1"/>
          </p:cNvPicPr>
          <p:nvPr/>
        </p:nvPicPr>
        <p:blipFill>
          <a:blip r:embed="rId12">
            <a:extLst>
              <a:ext uri="{28A0092B-C50C-407E-A947-70E740481C1C}">
                <a14:useLocalDpi xmlns:a14="http://schemas.microsoft.com/office/drawing/2010/main" val="0"/>
              </a:ext>
            </a:extLst>
          </a:blip>
          <a:srcRect l="5447" b="6308"/>
          <a:stretch>
            <a:fillRect/>
          </a:stretch>
        </p:blipFill>
        <p:spPr bwMode="auto">
          <a:xfrm>
            <a:off x="5161268" y="696547"/>
            <a:ext cx="3968359" cy="5292724"/>
          </a:xfrm>
          <a:prstGeom prst="rect">
            <a:avLst/>
          </a:prstGeom>
          <a:noFill/>
          <a:extLst>
            <a:ext uri="{909E8E84-426E-40DD-AFC4-6F175D3DCCD1}">
              <a14:hiddenFill xmlns:a14="http://schemas.microsoft.com/office/drawing/2010/main">
                <a:solidFill>
                  <a:srgbClr val="FFFFFF"/>
                </a:solidFill>
              </a14:hiddenFill>
            </a:ext>
          </a:extLst>
        </p:spPr>
      </p:pic>
      <p:sp>
        <p:nvSpPr>
          <p:cNvPr id="524310" name="Text Box 22"/>
          <p:cNvSpPr txBox="1">
            <a:spLocks noChangeArrowheads="1"/>
          </p:cNvSpPr>
          <p:nvPr/>
        </p:nvSpPr>
        <p:spPr bwMode="auto">
          <a:xfrm>
            <a:off x="539552" y="2992934"/>
            <a:ext cx="4726736" cy="128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05000"/>
              </a:lnSpc>
              <a:spcBef>
                <a:spcPct val="15000"/>
              </a:spcBef>
            </a:pPr>
            <a:r>
              <a:rPr lang="zh-CN" altLang="en-US" dirty="0">
                <a:latin typeface="+mn-lt"/>
                <a:ea typeface="+mn-ea"/>
              </a:rPr>
              <a:t>曲线上每一点的切线方向</a:t>
            </a:r>
            <a:r>
              <a:rPr lang="zh-CN" altLang="en-US" dirty="0">
                <a:solidFill>
                  <a:srgbClr val="CCCCFF"/>
                </a:solidFill>
                <a:latin typeface="+mn-lt"/>
                <a:ea typeface="+mn-ea"/>
              </a:rPr>
              <a:t>即</a:t>
            </a:r>
            <a:r>
              <a:rPr lang="zh-CN" altLang="en-US" dirty="0">
                <a:latin typeface="+mn-lt"/>
                <a:ea typeface="+mn-ea"/>
              </a:rPr>
              <a:t>为该点处流体</a:t>
            </a:r>
            <a:r>
              <a:rPr lang="zh-CN" altLang="en-US" dirty="0">
                <a:solidFill>
                  <a:srgbClr val="CCCCFF"/>
                </a:solidFill>
                <a:latin typeface="+mn-lt"/>
                <a:ea typeface="+mn-ea"/>
              </a:rPr>
              <a:t>质点</a:t>
            </a:r>
            <a:r>
              <a:rPr lang="zh-CN" altLang="en-US" dirty="0">
                <a:latin typeface="+mn-lt"/>
                <a:ea typeface="+mn-ea"/>
              </a:rPr>
              <a:t>的</a:t>
            </a:r>
            <a:r>
              <a:rPr lang="zh-CN" altLang="en-US" dirty="0">
                <a:solidFill>
                  <a:srgbClr val="FFFF00"/>
                </a:solidFill>
                <a:latin typeface="+mn-lt"/>
                <a:ea typeface="+mn-ea"/>
              </a:rPr>
              <a:t>速度方向</a:t>
            </a:r>
            <a:r>
              <a:rPr lang="zh-CN" altLang="en-US" dirty="0">
                <a:latin typeface="+mn-lt"/>
                <a:ea typeface="+mn-ea"/>
              </a:rPr>
              <a:t>；</a:t>
            </a:r>
          </a:p>
          <a:p>
            <a:pPr algn="l">
              <a:lnSpc>
                <a:spcPct val="105000"/>
              </a:lnSpc>
              <a:spcBef>
                <a:spcPct val="15000"/>
              </a:spcBef>
            </a:pPr>
            <a:r>
              <a:rPr lang="zh-CN" altLang="en-US" dirty="0">
                <a:latin typeface="+mn-lt"/>
                <a:ea typeface="+mn-ea"/>
              </a:rPr>
              <a:t>曲线</a:t>
            </a:r>
            <a:r>
              <a:rPr lang="zh-CN" altLang="en-US" dirty="0">
                <a:solidFill>
                  <a:srgbClr val="FFFF00"/>
                </a:solidFill>
                <a:latin typeface="+mn-lt"/>
                <a:ea typeface="+mn-ea"/>
              </a:rPr>
              <a:t>疏密</a:t>
            </a:r>
            <a:r>
              <a:rPr lang="zh-CN" altLang="en-US" dirty="0">
                <a:latin typeface="+mn-lt"/>
                <a:ea typeface="+mn-ea"/>
              </a:rPr>
              <a:t>表示该点</a:t>
            </a:r>
            <a:r>
              <a:rPr lang="zh-CN" altLang="en-US" dirty="0">
                <a:solidFill>
                  <a:srgbClr val="FFFF00"/>
                </a:solidFill>
                <a:latin typeface="+mn-lt"/>
                <a:ea typeface="+mn-ea"/>
              </a:rPr>
              <a:t>流速的大小</a:t>
            </a:r>
            <a:r>
              <a:rPr lang="zh-CN" altLang="en-US" dirty="0">
                <a:latin typeface="+mn-lt"/>
                <a:ea typeface="+mn-ea"/>
              </a:rPr>
              <a:t>。</a:t>
            </a:r>
            <a:endParaRPr lang="en-US" altLang="zh-CN" dirty="0">
              <a:latin typeface="+mn-lt"/>
              <a:ea typeface="+mn-ea"/>
            </a:endParaRPr>
          </a:p>
        </p:txBody>
      </p:sp>
      <p:sp>
        <p:nvSpPr>
          <p:cNvPr id="3" name="灯片编号占位符 2">
            <a:extLst>
              <a:ext uri="{FF2B5EF4-FFF2-40B4-BE49-F238E27FC236}">
                <a16:creationId xmlns:a16="http://schemas.microsoft.com/office/drawing/2014/main" id="{9AF9E89D-7E19-429B-A4F8-75122B342A1F}"/>
              </a:ext>
            </a:extLst>
          </p:cNvPr>
          <p:cNvSpPr>
            <a:spLocks noGrp="1"/>
          </p:cNvSpPr>
          <p:nvPr>
            <p:ph type="sldNum" sz="quarter" idx="10"/>
          </p:nvPr>
        </p:nvSpPr>
        <p:spPr bwMode="auto">
          <a:xfrm>
            <a:off x="7010400" y="6602413"/>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0" sz="1200" b="1" kern="1200">
                <a:solidFill>
                  <a:srgbClr val="FF00FF"/>
                </a:solidFill>
                <a:latin typeface="+mn-lt"/>
                <a:ea typeface="+mn-ea"/>
                <a:cs typeface="+mn-cs"/>
              </a:defRPr>
            </a:lvl1pPr>
            <a:lvl2pPr marL="4572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2pPr>
            <a:lvl3pPr marL="9144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3pPr>
            <a:lvl4pPr marL="13716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4pPr>
            <a:lvl5pPr marL="18288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5pPr>
            <a:lvl6pPr marL="22860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6pPr>
            <a:lvl7pPr marL="27432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7pPr>
            <a:lvl8pPr marL="32004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8pPr>
            <a:lvl9pPr marL="36576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9pPr>
          </a:lstStyle>
          <a:p>
            <a:pPr algn="r">
              <a:defRPr/>
            </a:pPr>
            <a:fld id="{A0C6F200-B0D6-44E5-808D-FD67817DEC9D}" type="slidenum">
              <a:rPr lang="en-US" altLang="zh-CN" smtClean="0"/>
              <a:pPr algn="r">
                <a:defRPr/>
              </a:pPr>
              <a:t>11</a:t>
            </a:fld>
            <a:endParaRPr lang="en-US" altLang="zh-CN" dirty="0"/>
          </a:p>
        </p:txBody>
      </p:sp>
    </p:spTree>
    <p:extLst>
      <p:ext uri="{BB962C8B-B14F-4D97-AF65-F5344CB8AC3E}">
        <p14:creationId xmlns:p14="http://schemas.microsoft.com/office/powerpoint/2010/main" val="319815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4308"/>
                                        </p:tgtEl>
                                        <p:attrNameLst>
                                          <p:attrName>style.visibility</p:attrName>
                                        </p:attrNameLst>
                                      </p:cBhvr>
                                      <p:to>
                                        <p:strVal val="visible"/>
                                      </p:to>
                                    </p:set>
                                    <p:animEffect transition="in" filter="wipe(left)">
                                      <p:cBhvr>
                                        <p:cTn id="7" dur="500"/>
                                        <p:tgtEl>
                                          <p:spTgt spid="524308"/>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24324"/>
                                        </p:tgtEl>
                                        <p:attrNameLst>
                                          <p:attrName>style.visibility</p:attrName>
                                        </p:attrNameLst>
                                      </p:cBhvr>
                                      <p:to>
                                        <p:strVal val="visible"/>
                                      </p:to>
                                    </p:set>
                                    <p:animEffect transition="in" filter="wipe(left)">
                                      <p:cBhvr>
                                        <p:cTn id="11" dur="500"/>
                                        <p:tgtEl>
                                          <p:spTgt spid="52432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24307"/>
                                        </p:tgtEl>
                                        <p:attrNameLst>
                                          <p:attrName>style.visibility</p:attrName>
                                        </p:attrNameLst>
                                      </p:cBhvr>
                                      <p:to>
                                        <p:strVal val="visible"/>
                                      </p:to>
                                    </p:set>
                                    <p:animEffect transition="in" filter="wipe(left)">
                                      <p:cBhvr>
                                        <p:cTn id="16" dur="500"/>
                                        <p:tgtEl>
                                          <p:spTgt spid="524307"/>
                                        </p:tgtEl>
                                      </p:cBhvr>
                                    </p:animEffect>
                                  </p:childTnLst>
                                </p:cTn>
                              </p:par>
                            </p:childTnLst>
                          </p:cTn>
                        </p:par>
                        <p:par>
                          <p:cTn id="17" fill="hold" nodeType="with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524313"/>
                                        </p:tgtEl>
                                        <p:attrNameLst>
                                          <p:attrName>style.visibility</p:attrName>
                                        </p:attrNameLst>
                                      </p:cBhvr>
                                      <p:to>
                                        <p:strVal val="visible"/>
                                      </p:to>
                                    </p:set>
                                    <p:animEffect transition="in" filter="wipe(left)">
                                      <p:cBhvr>
                                        <p:cTn id="20" dur="500"/>
                                        <p:tgtEl>
                                          <p:spTgt spid="524313"/>
                                        </p:tgtEl>
                                      </p:cBhvr>
                                    </p:animEffect>
                                  </p:childTnLst>
                                </p:cTn>
                              </p:par>
                            </p:childTnLst>
                          </p:cTn>
                        </p:par>
                        <p:par>
                          <p:cTn id="21" fill="hold" nodeType="with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24314"/>
                                        </p:tgtEl>
                                        <p:attrNameLst>
                                          <p:attrName>style.visibility</p:attrName>
                                        </p:attrNameLst>
                                      </p:cBhvr>
                                      <p:to>
                                        <p:strVal val="visible"/>
                                      </p:to>
                                    </p:set>
                                    <p:animEffect transition="in" filter="wipe(left)">
                                      <p:cBhvr>
                                        <p:cTn id="24" dur="500"/>
                                        <p:tgtEl>
                                          <p:spTgt spid="5243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24324"/>
                                        </p:tgtEl>
                                        <p:attrNameLst>
                                          <p:attrName>style.visibility</p:attrName>
                                        </p:attrNameLst>
                                      </p:cBhvr>
                                      <p:to>
                                        <p:strVal val="hidden"/>
                                      </p:to>
                                    </p:set>
                                  </p:childTnLst>
                                </p:cTn>
                              </p:par>
                            </p:childTnLst>
                          </p:cTn>
                        </p:par>
                        <p:par>
                          <p:cTn id="29" fill="hold" nodeType="withGroup">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524309"/>
                                        </p:tgtEl>
                                        <p:attrNameLst>
                                          <p:attrName>style.visibility</p:attrName>
                                        </p:attrNameLst>
                                      </p:cBhvr>
                                      <p:to>
                                        <p:strVal val="visible"/>
                                      </p:to>
                                    </p:set>
                                    <p:animEffect transition="in" filter="wipe(left)">
                                      <p:cBhvr>
                                        <p:cTn id="32" dur="500"/>
                                        <p:tgtEl>
                                          <p:spTgt spid="524309"/>
                                        </p:tgtEl>
                                      </p:cBhvr>
                                    </p:animEffect>
                                  </p:childTnLst>
                                </p:cTn>
                              </p:par>
                            </p:childTnLst>
                          </p:cTn>
                        </p:par>
                        <p:par>
                          <p:cTn id="33" fill="hold" nodeType="with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524317"/>
                                        </p:tgtEl>
                                        <p:attrNameLst>
                                          <p:attrName>style.visibility</p:attrName>
                                        </p:attrNameLst>
                                      </p:cBhvr>
                                      <p:to>
                                        <p:strVal val="visible"/>
                                      </p:to>
                                    </p:set>
                                    <p:animEffect transition="in" filter="wipe(left)">
                                      <p:cBhvr>
                                        <p:cTn id="36" dur="500"/>
                                        <p:tgtEl>
                                          <p:spTgt spid="524317"/>
                                        </p:tgtEl>
                                      </p:cBhvr>
                                    </p:animEffect>
                                  </p:childTnLst>
                                </p:cTn>
                              </p:par>
                            </p:childTnLst>
                          </p:cTn>
                        </p:par>
                        <p:par>
                          <p:cTn id="37" fill="hold" nodeType="withGroup">
                            <p:stCondLst>
                              <p:cond delay="1000"/>
                            </p:stCondLst>
                            <p:childTnLst>
                              <p:par>
                                <p:cTn id="38" presetID="22" presetClass="entr" presetSubtype="8" fill="hold" nodeType="afterEffect">
                                  <p:stCondLst>
                                    <p:cond delay="0"/>
                                  </p:stCondLst>
                                  <p:childTnLst>
                                    <p:set>
                                      <p:cBhvr>
                                        <p:cTn id="39" dur="1" fill="hold">
                                          <p:stCondLst>
                                            <p:cond delay="0"/>
                                          </p:stCondLst>
                                        </p:cTn>
                                        <p:tgtEl>
                                          <p:spTgt spid="524293"/>
                                        </p:tgtEl>
                                        <p:attrNameLst>
                                          <p:attrName>style.visibility</p:attrName>
                                        </p:attrNameLst>
                                      </p:cBhvr>
                                      <p:to>
                                        <p:strVal val="visible"/>
                                      </p:to>
                                    </p:set>
                                    <p:animEffect transition="in" filter="wipe(left)">
                                      <p:cBhvr>
                                        <p:cTn id="40" dur="500"/>
                                        <p:tgtEl>
                                          <p:spTgt spid="524293"/>
                                        </p:tgtEl>
                                      </p:cBhvr>
                                    </p:animEffect>
                                  </p:childTnLst>
                                </p:cTn>
                              </p:par>
                            </p:childTnLst>
                          </p:cTn>
                        </p:par>
                        <p:par>
                          <p:cTn id="41" fill="hold" nodeType="withGroup">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524310"/>
                                        </p:tgtEl>
                                        <p:attrNameLst>
                                          <p:attrName>style.visibility</p:attrName>
                                        </p:attrNameLst>
                                      </p:cBhvr>
                                      <p:to>
                                        <p:strVal val="visible"/>
                                      </p:to>
                                    </p:set>
                                    <p:animEffect transition="in" filter="wipe(left)">
                                      <p:cBhvr>
                                        <p:cTn id="44" dur="500"/>
                                        <p:tgtEl>
                                          <p:spTgt spid="52431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24315"/>
                                        </p:tgtEl>
                                        <p:attrNameLst>
                                          <p:attrName>style.visibility</p:attrName>
                                        </p:attrNameLst>
                                      </p:cBhvr>
                                      <p:to>
                                        <p:strVal val="visible"/>
                                      </p:to>
                                    </p:set>
                                    <p:animEffect transition="in" filter="wipe(left)">
                                      <p:cBhvr>
                                        <p:cTn id="49" dur="500"/>
                                        <p:tgtEl>
                                          <p:spTgt spid="52431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24323"/>
                                        </p:tgtEl>
                                        <p:attrNameLst>
                                          <p:attrName>style.visibility</p:attrName>
                                        </p:attrNameLst>
                                      </p:cBhvr>
                                      <p:to>
                                        <p:strVal val="visible"/>
                                      </p:to>
                                    </p:set>
                                    <p:animEffect transition="in" filter="wipe(left)">
                                      <p:cBhvr>
                                        <p:cTn id="54" dur="500"/>
                                        <p:tgtEl>
                                          <p:spTgt spid="524323"/>
                                        </p:tgtEl>
                                      </p:cBhvr>
                                    </p:animEffec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524325"/>
                                        </p:tgtEl>
                                        <p:attrNameLst>
                                          <p:attrName>style.visibility</p:attrName>
                                        </p:attrNameLst>
                                      </p:cBhvr>
                                      <p:to>
                                        <p:strVal val="visible"/>
                                      </p:to>
                                    </p:set>
                                    <p:animEffect transition="in" filter="wipe(left)">
                                      <p:cBhvr>
                                        <p:cTn id="58" dur="500"/>
                                        <p:tgtEl>
                                          <p:spTgt spid="52432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524311"/>
                                        </p:tgtEl>
                                        <p:attrNameLst>
                                          <p:attrName>style.visibility</p:attrName>
                                        </p:attrNameLst>
                                      </p:cBhvr>
                                      <p:to>
                                        <p:strVal val="visible"/>
                                      </p:to>
                                    </p:set>
                                    <p:animEffect transition="in" filter="wipe(left)">
                                      <p:cBhvr>
                                        <p:cTn id="63" dur="500"/>
                                        <p:tgtEl>
                                          <p:spTgt spid="524311"/>
                                        </p:tgtEl>
                                      </p:cBhvr>
                                    </p:animEffect>
                                  </p:childTnLst>
                                </p:cTn>
                              </p:par>
                            </p:childTnLst>
                          </p:cTn>
                        </p:par>
                        <p:par>
                          <p:cTn id="64" fill="hold" nodeType="with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524319"/>
                                        </p:tgtEl>
                                        <p:attrNameLst>
                                          <p:attrName>style.visibility</p:attrName>
                                        </p:attrNameLst>
                                      </p:cBhvr>
                                      <p:to>
                                        <p:strVal val="visible"/>
                                      </p:to>
                                    </p:set>
                                    <p:animEffect transition="in" filter="wipe(left)">
                                      <p:cBhvr>
                                        <p:cTn id="67" dur="500"/>
                                        <p:tgtEl>
                                          <p:spTgt spid="524319"/>
                                        </p:tgtEl>
                                      </p:cBhvr>
                                    </p:animEffect>
                                  </p:childTnLst>
                                </p:cTn>
                              </p:par>
                            </p:childTnLst>
                          </p:cTn>
                        </p:par>
                        <p:par>
                          <p:cTn id="68" fill="hold" nodeType="withGroup">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524312"/>
                                        </p:tgtEl>
                                        <p:attrNameLst>
                                          <p:attrName>style.visibility</p:attrName>
                                        </p:attrNameLst>
                                      </p:cBhvr>
                                      <p:to>
                                        <p:strVal val="visible"/>
                                      </p:to>
                                    </p:set>
                                    <p:animEffect transition="in" filter="wipe(left)">
                                      <p:cBhvr>
                                        <p:cTn id="71" dur="500"/>
                                        <p:tgtEl>
                                          <p:spTgt spid="52431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524316"/>
                                        </p:tgtEl>
                                        <p:attrNameLst>
                                          <p:attrName>style.visibility</p:attrName>
                                        </p:attrNameLst>
                                      </p:cBhvr>
                                      <p:to>
                                        <p:strVal val="visible"/>
                                      </p:to>
                                    </p:set>
                                    <p:animEffect transition="in" filter="wipe(left)">
                                      <p:cBhvr>
                                        <p:cTn id="76" dur="500"/>
                                        <p:tgtEl>
                                          <p:spTgt spid="524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325" grpId="0"/>
      <p:bldP spid="524308" grpId="0"/>
      <p:bldP spid="524309" grpId="0"/>
      <p:bldP spid="524311" grpId="0"/>
      <p:bldP spid="524312" grpId="0" autoUpdateAnimBg="0"/>
      <p:bldP spid="524314" grpId="0"/>
      <p:bldP spid="524315" grpId="0"/>
      <p:bldP spid="524316" grpId="0" autoUpdateAnimBg="0"/>
      <p:bldP spid="524317" grpId="0"/>
      <p:bldP spid="524319" grpId="0" animBg="1"/>
      <p:bldP spid="524323" grpId="0"/>
      <p:bldP spid="5243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7" name="Text Box 7">
            <a:extLst>
              <a:ext uri="{FF2B5EF4-FFF2-40B4-BE49-F238E27FC236}">
                <a16:creationId xmlns:a16="http://schemas.microsoft.com/office/drawing/2014/main" id="{AD7B1357-EF21-46D1-99EA-F1B9E595F0FC}"/>
              </a:ext>
            </a:extLst>
          </p:cNvPr>
          <p:cNvSpPr txBox="1">
            <a:spLocks noChangeArrowheads="1"/>
          </p:cNvSpPr>
          <p:nvPr/>
        </p:nvSpPr>
        <p:spPr bwMode="auto">
          <a:xfrm>
            <a:off x="179388" y="635000"/>
            <a:ext cx="85693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txBody>
          <a:bodyPr lIns="18000" rIns="18000">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10000"/>
              </a:lnSpc>
              <a:spcBef>
                <a:spcPct val="50000"/>
              </a:spcBef>
            </a:pPr>
            <a:r>
              <a:rPr lang="zh-CN" altLang="en-US">
                <a:solidFill>
                  <a:srgbClr val="FFFF00"/>
                </a:solidFill>
                <a:latin typeface="宋体" panose="02010600030101010101" pitchFamily="2" charset="-122"/>
                <a:ea typeface="宋体" panose="02010600030101010101" pitchFamily="2" charset="-122"/>
              </a:rPr>
              <a:t>　</a:t>
            </a:r>
            <a:r>
              <a:rPr lang="zh-CN" altLang="en-US">
                <a:solidFill>
                  <a:srgbClr val="00FFFF"/>
                </a:solidFill>
                <a:latin typeface="宋体" panose="02010600030101010101" pitchFamily="2" charset="-122"/>
                <a:ea typeface="宋体" panose="02010600030101010101" pitchFamily="2" charset="-122"/>
              </a:rPr>
              <a:t>定义</a:t>
            </a:r>
            <a:r>
              <a:rPr lang="en-US" altLang="zh-CN">
                <a:solidFill>
                  <a:srgbClr val="00FFFF"/>
                </a:solidFill>
                <a:latin typeface="宋体" panose="02010600030101010101" pitchFamily="2" charset="-122"/>
                <a:ea typeface="宋体" panose="02010600030101010101" pitchFamily="2" charset="-122"/>
              </a:rPr>
              <a:t>:</a:t>
            </a:r>
            <a:r>
              <a:rPr lang="en-US" altLang="zh-CN">
                <a:solidFill>
                  <a:srgbClr val="FFFF00"/>
                </a:solidFill>
                <a:latin typeface="宋体" panose="02010600030101010101" pitchFamily="2" charset="-122"/>
                <a:ea typeface="宋体" panose="02010600030101010101" pitchFamily="2" charset="-122"/>
              </a:rPr>
              <a:t> </a:t>
            </a:r>
            <a:r>
              <a:rPr lang="zh-CN" altLang="en-US">
                <a:solidFill>
                  <a:srgbClr val="FFFFFF"/>
                </a:solidFill>
                <a:latin typeface="宋体" panose="02010600030101010101" pitchFamily="2" charset="-122"/>
                <a:ea typeface="宋体" panose="02010600030101010101" pitchFamily="2" charset="-122"/>
              </a:rPr>
              <a:t>单位时间内</a:t>
            </a:r>
            <a:r>
              <a:rPr lang="zh-CN" altLang="en-US">
                <a:solidFill>
                  <a:srgbClr val="FFFF00"/>
                </a:solidFill>
                <a:latin typeface="宋体" panose="02010600030101010101" pitchFamily="2" charset="-122"/>
                <a:ea typeface="宋体" panose="02010600030101010101" pitchFamily="2" charset="-122"/>
              </a:rPr>
              <a:t>流过面积 </a:t>
            </a:r>
            <a:r>
              <a:rPr lang="en-US" altLang="zh-CN" sz="2800" i="1">
                <a:solidFill>
                  <a:srgbClr val="00FFFF"/>
                </a:solidFill>
                <a:latin typeface="Times New Roman" panose="02020603050405020304" pitchFamily="18" charset="0"/>
                <a:ea typeface="宋体" panose="02010600030101010101" pitchFamily="2" charset="-122"/>
              </a:rPr>
              <a:t>S</a:t>
            </a:r>
            <a:r>
              <a:rPr lang="en-US" altLang="zh-CN" sz="2800" i="1">
                <a:solidFill>
                  <a:srgbClr val="FFFF00"/>
                </a:solidFill>
                <a:latin typeface="Times New Roman" panose="02020603050405020304" pitchFamily="18" charset="0"/>
                <a:ea typeface="宋体" panose="02010600030101010101" pitchFamily="2" charset="-122"/>
              </a:rPr>
              <a:t> </a:t>
            </a:r>
            <a:r>
              <a:rPr lang="zh-CN" altLang="en-US">
                <a:latin typeface="宋体" panose="02010600030101010101" pitchFamily="2" charset="-122"/>
                <a:ea typeface="宋体" panose="02010600030101010101" pitchFamily="2" charset="-122"/>
              </a:rPr>
              <a:t>的</a:t>
            </a:r>
            <a:r>
              <a:rPr lang="zh-CN" altLang="en-US">
                <a:solidFill>
                  <a:srgbClr val="00FF00"/>
                </a:solidFill>
                <a:latin typeface="宋体" panose="02010600030101010101" pitchFamily="2" charset="-122"/>
                <a:ea typeface="宋体" panose="02010600030101010101" pitchFamily="2" charset="-122"/>
              </a:rPr>
              <a:t>流体</a:t>
            </a:r>
            <a:r>
              <a:rPr lang="zh-CN" altLang="en-US">
                <a:solidFill>
                  <a:srgbClr val="00FFFF"/>
                </a:solidFill>
                <a:latin typeface="宋体" panose="02010600030101010101" pitchFamily="2" charset="-122"/>
                <a:ea typeface="宋体" panose="02010600030101010101" pitchFamily="2" charset="-122"/>
              </a:rPr>
              <a:t>体积</a:t>
            </a:r>
            <a:r>
              <a:rPr lang="zh-CN" altLang="en-US">
                <a:solidFill>
                  <a:srgbClr val="FFFF00"/>
                </a:solidFill>
                <a:latin typeface="宋体" panose="02010600030101010101" pitchFamily="2" charset="-122"/>
                <a:ea typeface="宋体" panose="02010600030101010101" pitchFamily="2" charset="-122"/>
              </a:rPr>
              <a:t>或</a:t>
            </a:r>
            <a:r>
              <a:rPr lang="zh-CN" altLang="en-US">
                <a:solidFill>
                  <a:srgbClr val="00FFFF"/>
                </a:solidFill>
                <a:latin typeface="宋体" panose="02010600030101010101" pitchFamily="2" charset="-122"/>
                <a:ea typeface="宋体" panose="02010600030101010101" pitchFamily="2" charset="-122"/>
              </a:rPr>
              <a:t>质量</a:t>
            </a:r>
            <a:r>
              <a:rPr lang="en-US" altLang="zh-CN">
                <a:solidFill>
                  <a:srgbClr val="FFFF00"/>
                </a:solidFill>
                <a:latin typeface="宋体" panose="02010600030101010101" pitchFamily="2" charset="-122"/>
                <a:ea typeface="宋体" panose="02010600030101010101" pitchFamily="2" charset="-122"/>
              </a:rPr>
              <a:t>.</a:t>
            </a:r>
          </a:p>
        </p:txBody>
      </p:sp>
      <p:sp>
        <p:nvSpPr>
          <p:cNvPr id="599048" name="Text Box 8">
            <a:extLst>
              <a:ext uri="{FF2B5EF4-FFF2-40B4-BE49-F238E27FC236}">
                <a16:creationId xmlns:a16="http://schemas.microsoft.com/office/drawing/2014/main" id="{24C04D9C-E4C3-4713-AB48-EFC5EA07A009}"/>
              </a:ext>
            </a:extLst>
          </p:cNvPr>
          <p:cNvSpPr txBox="1">
            <a:spLocks noChangeArrowheads="1"/>
          </p:cNvSpPr>
          <p:nvPr/>
        </p:nvSpPr>
        <p:spPr bwMode="auto">
          <a:xfrm>
            <a:off x="107950" y="115888"/>
            <a:ext cx="3024188" cy="519112"/>
          </a:xfrm>
          <a:prstGeom prst="rect">
            <a:avLst/>
          </a:prstGeom>
          <a:noFill/>
          <a:ln w="9525">
            <a:noFill/>
            <a:miter lim="800000"/>
            <a:headEnd/>
            <a:tailEnd/>
          </a:ln>
          <a:effectLst/>
        </p:spPr>
        <p:txBody>
          <a:bodyPr>
            <a:spAutoFit/>
          </a:bodyPr>
          <a:lstStyle/>
          <a:p>
            <a:pPr eaLnBrk="1" hangingPunct="1">
              <a:spcBef>
                <a:spcPct val="20000"/>
              </a:spcBef>
              <a:defRPr/>
            </a:pPr>
            <a:r>
              <a:rPr lang="zh-CN" altLang="en-US" sz="2800">
                <a:effectLst>
                  <a:outerShdw blurRad="38100" dist="38100" dir="2700000" algn="tl">
                    <a:srgbClr val="808080"/>
                  </a:outerShdw>
                </a:effectLst>
                <a:latin typeface="Times New Roman" pitchFamily="18" charset="0"/>
                <a:ea typeface="宋体" charset="-122"/>
              </a:rPr>
              <a:t>三、流量</a:t>
            </a:r>
          </a:p>
        </p:txBody>
      </p:sp>
      <p:pic>
        <p:nvPicPr>
          <p:cNvPr id="599073" name="Picture 33" descr="电通量">
            <a:extLst>
              <a:ext uri="{FF2B5EF4-FFF2-40B4-BE49-F238E27FC236}">
                <a16:creationId xmlns:a16="http://schemas.microsoft.com/office/drawing/2014/main" id="{B2B34CCD-E446-47FA-991D-DCA45368909F}"/>
              </a:ext>
            </a:extLst>
          </p:cNvPr>
          <p:cNvPicPr>
            <a:picLocks noChangeAspect="1" noChangeArrowheads="1"/>
          </p:cNvPicPr>
          <p:nvPr/>
        </p:nvPicPr>
        <p:blipFill>
          <a:blip r:embed="rId3">
            <a:clrChange>
              <a:clrFrom>
                <a:srgbClr val="006792"/>
              </a:clrFrom>
              <a:clrTo>
                <a:srgbClr val="006792">
                  <a:alpha val="0"/>
                </a:srgbClr>
              </a:clrTo>
            </a:clrChange>
            <a:extLst>
              <a:ext uri="{28A0092B-C50C-407E-A947-70E740481C1C}">
                <a14:useLocalDpi xmlns:a14="http://schemas.microsoft.com/office/drawing/2010/main" val="0"/>
              </a:ext>
            </a:extLst>
          </a:blip>
          <a:srcRect b="1575"/>
          <a:stretch>
            <a:fillRect/>
          </a:stretch>
        </p:blipFill>
        <p:spPr bwMode="auto">
          <a:xfrm>
            <a:off x="5651500" y="1514475"/>
            <a:ext cx="309562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9079" name="Freeform 39">
            <a:extLst>
              <a:ext uri="{FF2B5EF4-FFF2-40B4-BE49-F238E27FC236}">
                <a16:creationId xmlns:a16="http://schemas.microsoft.com/office/drawing/2014/main" id="{8B92B9A3-B477-4824-8F82-3CE37CD2FF0B}"/>
              </a:ext>
            </a:extLst>
          </p:cNvPr>
          <p:cNvSpPr>
            <a:spLocks/>
          </p:cNvSpPr>
          <p:nvPr/>
        </p:nvSpPr>
        <p:spPr bwMode="auto">
          <a:xfrm rot="-306059">
            <a:off x="7138988" y="1819275"/>
            <a:ext cx="433387" cy="500063"/>
          </a:xfrm>
          <a:custGeom>
            <a:avLst/>
            <a:gdLst>
              <a:gd name="T0" fmla="*/ 0 w 916"/>
              <a:gd name="T1" fmla="*/ 2147483646 h 705"/>
              <a:gd name="T2" fmla="*/ 2147483646 w 916"/>
              <a:gd name="T3" fmla="*/ 2147483646 h 705"/>
              <a:gd name="T4" fmla="*/ 2147483646 w 916"/>
              <a:gd name="T5" fmla="*/ 2147483646 h 705"/>
              <a:gd name="T6" fmla="*/ 2147483646 w 916"/>
              <a:gd name="T7" fmla="*/ 2147483646 h 705"/>
              <a:gd name="T8" fmla="*/ 2147483646 w 916"/>
              <a:gd name="T9" fmla="*/ 2147483646 h 705"/>
              <a:gd name="T10" fmla="*/ 2147483646 w 916"/>
              <a:gd name="T11" fmla="*/ 2147483646 h 705"/>
              <a:gd name="T12" fmla="*/ 2147483646 w 916"/>
              <a:gd name="T13" fmla="*/ 2147483646 h 705"/>
              <a:gd name="T14" fmla="*/ 2147483646 w 916"/>
              <a:gd name="T15" fmla="*/ 2147483646 h 705"/>
              <a:gd name="T16" fmla="*/ 2147483646 w 916"/>
              <a:gd name="T17" fmla="*/ 2147483646 h 705"/>
              <a:gd name="T18" fmla="*/ 2147483646 w 916"/>
              <a:gd name="T19" fmla="*/ 2147483646 h 705"/>
              <a:gd name="T20" fmla="*/ 2147483646 w 916"/>
              <a:gd name="T21" fmla="*/ 2147483646 h 705"/>
              <a:gd name="T22" fmla="*/ 2147483646 w 916"/>
              <a:gd name="T23" fmla="*/ 2147483646 h 705"/>
              <a:gd name="T24" fmla="*/ 2147483646 w 916"/>
              <a:gd name="T25" fmla="*/ 2147483646 h 705"/>
              <a:gd name="T26" fmla="*/ 2147483646 w 916"/>
              <a:gd name="T27" fmla="*/ 2147483646 h 705"/>
              <a:gd name="T28" fmla="*/ 2147483646 w 916"/>
              <a:gd name="T29" fmla="*/ 2147483646 h 705"/>
              <a:gd name="T30" fmla="*/ 2147483646 w 916"/>
              <a:gd name="T31" fmla="*/ 2147483646 h 705"/>
              <a:gd name="T32" fmla="*/ 2147483646 w 916"/>
              <a:gd name="T33" fmla="*/ 2147483646 h 705"/>
              <a:gd name="T34" fmla="*/ 0 w 916"/>
              <a:gd name="T35" fmla="*/ 2147483646 h 70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16"/>
              <a:gd name="T55" fmla="*/ 0 h 705"/>
              <a:gd name="T56" fmla="*/ 916 w 916"/>
              <a:gd name="T57" fmla="*/ 705 h 70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16" h="705">
                <a:moveTo>
                  <a:pt x="0" y="75"/>
                </a:moveTo>
                <a:cubicBezTo>
                  <a:pt x="33" y="71"/>
                  <a:pt x="66" y="70"/>
                  <a:pt x="98" y="63"/>
                </a:cubicBezTo>
                <a:cubicBezTo>
                  <a:pt x="123" y="58"/>
                  <a:pt x="146" y="42"/>
                  <a:pt x="172" y="39"/>
                </a:cubicBezTo>
                <a:cubicBezTo>
                  <a:pt x="311" y="21"/>
                  <a:pt x="237" y="29"/>
                  <a:pt x="392" y="14"/>
                </a:cubicBezTo>
                <a:cubicBezTo>
                  <a:pt x="506" y="18"/>
                  <a:pt x="624" y="0"/>
                  <a:pt x="735" y="26"/>
                </a:cubicBezTo>
                <a:cubicBezTo>
                  <a:pt x="760" y="32"/>
                  <a:pt x="752" y="75"/>
                  <a:pt x="760" y="100"/>
                </a:cubicBezTo>
                <a:cubicBezTo>
                  <a:pt x="779" y="157"/>
                  <a:pt x="793" y="214"/>
                  <a:pt x="809" y="272"/>
                </a:cubicBezTo>
                <a:cubicBezTo>
                  <a:pt x="822" y="321"/>
                  <a:pt x="842" y="371"/>
                  <a:pt x="858" y="419"/>
                </a:cubicBezTo>
                <a:cubicBezTo>
                  <a:pt x="866" y="443"/>
                  <a:pt x="883" y="492"/>
                  <a:pt x="883" y="492"/>
                </a:cubicBezTo>
                <a:cubicBezTo>
                  <a:pt x="887" y="516"/>
                  <a:pt x="916" y="650"/>
                  <a:pt x="883" y="664"/>
                </a:cubicBezTo>
                <a:cubicBezTo>
                  <a:pt x="807" y="696"/>
                  <a:pt x="719" y="673"/>
                  <a:pt x="637" y="676"/>
                </a:cubicBezTo>
                <a:cubicBezTo>
                  <a:pt x="515" y="681"/>
                  <a:pt x="392" y="684"/>
                  <a:pt x="270" y="688"/>
                </a:cubicBezTo>
                <a:cubicBezTo>
                  <a:pt x="258" y="692"/>
                  <a:pt x="245" y="705"/>
                  <a:pt x="233" y="700"/>
                </a:cubicBezTo>
                <a:cubicBezTo>
                  <a:pt x="203" y="688"/>
                  <a:pt x="198" y="600"/>
                  <a:pt x="196" y="590"/>
                </a:cubicBezTo>
                <a:cubicBezTo>
                  <a:pt x="173" y="486"/>
                  <a:pt x="146" y="362"/>
                  <a:pt x="86" y="272"/>
                </a:cubicBezTo>
                <a:cubicBezTo>
                  <a:pt x="69" y="223"/>
                  <a:pt x="53" y="173"/>
                  <a:pt x="37" y="124"/>
                </a:cubicBezTo>
                <a:cubicBezTo>
                  <a:pt x="33" y="112"/>
                  <a:pt x="36" y="94"/>
                  <a:pt x="25" y="88"/>
                </a:cubicBezTo>
                <a:cubicBezTo>
                  <a:pt x="17" y="84"/>
                  <a:pt x="8" y="79"/>
                  <a:pt x="0" y="75"/>
                </a:cubicBezTo>
                <a:close/>
              </a:path>
            </a:pathLst>
          </a:custGeom>
          <a:gradFill rotWithShape="1">
            <a:gsLst>
              <a:gs pos="0">
                <a:srgbClr val="0099FF"/>
              </a:gs>
              <a:gs pos="100000">
                <a:srgbClr val="004776">
                  <a:alpha val="70000"/>
                </a:srgbClr>
              </a:gs>
            </a:gsLst>
            <a:lin ang="18900000" scaled="1"/>
          </a:gradFill>
          <a:ln w="38100" cap="flat" cmpd="sng">
            <a:solidFill>
              <a:schemeClr val="tx1"/>
            </a:solidFill>
            <a:prstDash val="solid"/>
            <a:round/>
            <a:headEnd/>
            <a:tailEnd/>
          </a:ln>
        </p:spPr>
        <p:txBody>
          <a:bodyPr wrap="none" anchor="ctr"/>
          <a:lstStyle/>
          <a:p>
            <a:endParaRPr lang="zh-CN" altLang="en-US"/>
          </a:p>
        </p:txBody>
      </p:sp>
      <p:grpSp>
        <p:nvGrpSpPr>
          <p:cNvPr id="2" name="Group 40">
            <a:extLst>
              <a:ext uri="{FF2B5EF4-FFF2-40B4-BE49-F238E27FC236}">
                <a16:creationId xmlns:a16="http://schemas.microsoft.com/office/drawing/2014/main" id="{EC6EE7B2-F0AF-4E57-B868-2E3AEB9B4BE6}"/>
              </a:ext>
            </a:extLst>
          </p:cNvPr>
          <p:cNvGrpSpPr>
            <a:grpSpLocks/>
          </p:cNvGrpSpPr>
          <p:nvPr/>
        </p:nvGrpSpPr>
        <p:grpSpPr bwMode="auto">
          <a:xfrm>
            <a:off x="6742113" y="1370013"/>
            <a:ext cx="1358900" cy="1657350"/>
            <a:chOff x="2485" y="90"/>
            <a:chExt cx="1392" cy="1758"/>
          </a:xfrm>
        </p:grpSpPr>
        <p:sp>
          <p:nvSpPr>
            <p:cNvPr id="14389" name="Freeform 41">
              <a:extLst>
                <a:ext uri="{FF2B5EF4-FFF2-40B4-BE49-F238E27FC236}">
                  <a16:creationId xmlns:a16="http://schemas.microsoft.com/office/drawing/2014/main" id="{5B195F50-312B-4B75-BEA6-AABDC4007414}"/>
                </a:ext>
              </a:extLst>
            </p:cNvPr>
            <p:cNvSpPr>
              <a:spLocks noChangeAspect="1"/>
            </p:cNvSpPr>
            <p:nvPr/>
          </p:nvSpPr>
          <p:spPr bwMode="auto">
            <a:xfrm>
              <a:off x="2485" y="124"/>
              <a:ext cx="588" cy="1667"/>
            </a:xfrm>
            <a:custGeom>
              <a:avLst/>
              <a:gdLst>
                <a:gd name="T0" fmla="*/ 0 w 822"/>
                <a:gd name="T1" fmla="*/ 0 h 2835"/>
                <a:gd name="T2" fmla="*/ 60 w 822"/>
                <a:gd name="T3" fmla="*/ 30 h 2835"/>
                <a:gd name="T4" fmla="*/ 79 w 822"/>
                <a:gd name="T5" fmla="*/ 69 h 2835"/>
                <a:gd name="T6" fmla="*/ 0 60000 65536"/>
                <a:gd name="T7" fmla="*/ 0 60000 65536"/>
                <a:gd name="T8" fmla="*/ 0 60000 65536"/>
                <a:gd name="T9" fmla="*/ 0 w 822"/>
                <a:gd name="T10" fmla="*/ 0 h 2835"/>
                <a:gd name="T11" fmla="*/ 822 w 822"/>
                <a:gd name="T12" fmla="*/ 2835 h 2835"/>
              </a:gdLst>
              <a:ahLst/>
              <a:cxnLst>
                <a:cxn ang="T6">
                  <a:pos x="T0" y="T1"/>
                </a:cxn>
                <a:cxn ang="T7">
                  <a:pos x="T2" y="T3"/>
                </a:cxn>
                <a:cxn ang="T8">
                  <a:pos x="T4" y="T5"/>
                </a:cxn>
              </a:cxnLst>
              <a:rect l="T9" t="T10" r="T11" b="T12"/>
              <a:pathLst>
                <a:path w="822" h="2835">
                  <a:moveTo>
                    <a:pt x="0" y="0"/>
                  </a:moveTo>
                  <a:cubicBezTo>
                    <a:pt x="243" y="373"/>
                    <a:pt x="487" y="747"/>
                    <a:pt x="624" y="1219"/>
                  </a:cubicBezTo>
                  <a:cubicBezTo>
                    <a:pt x="761" y="1691"/>
                    <a:pt x="789" y="2566"/>
                    <a:pt x="822" y="2835"/>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90" name="Freeform 42">
              <a:extLst>
                <a:ext uri="{FF2B5EF4-FFF2-40B4-BE49-F238E27FC236}">
                  <a16:creationId xmlns:a16="http://schemas.microsoft.com/office/drawing/2014/main" id="{C8D3232E-0A67-4695-A1BF-B47D00080696}"/>
                </a:ext>
              </a:extLst>
            </p:cNvPr>
            <p:cNvSpPr>
              <a:spLocks noChangeAspect="1"/>
            </p:cNvSpPr>
            <p:nvPr/>
          </p:nvSpPr>
          <p:spPr bwMode="auto">
            <a:xfrm>
              <a:off x="2895" y="90"/>
              <a:ext cx="549" cy="1701"/>
            </a:xfrm>
            <a:custGeom>
              <a:avLst/>
              <a:gdLst>
                <a:gd name="T0" fmla="*/ 0 w 793"/>
                <a:gd name="T1" fmla="*/ 0 h 2806"/>
                <a:gd name="T2" fmla="*/ 37 w 793"/>
                <a:gd name="T3" fmla="*/ 25 h 2806"/>
                <a:gd name="T4" fmla="*/ 54 w 793"/>
                <a:gd name="T5" fmla="*/ 53 h 2806"/>
                <a:gd name="T6" fmla="*/ 60 w 793"/>
                <a:gd name="T7" fmla="*/ 84 h 2806"/>
                <a:gd name="T8" fmla="*/ 0 60000 65536"/>
                <a:gd name="T9" fmla="*/ 0 60000 65536"/>
                <a:gd name="T10" fmla="*/ 0 60000 65536"/>
                <a:gd name="T11" fmla="*/ 0 60000 65536"/>
                <a:gd name="T12" fmla="*/ 0 w 793"/>
                <a:gd name="T13" fmla="*/ 0 h 2806"/>
                <a:gd name="T14" fmla="*/ 793 w 793"/>
                <a:gd name="T15" fmla="*/ 2806 h 2806"/>
              </a:gdLst>
              <a:ahLst/>
              <a:cxnLst>
                <a:cxn ang="T8">
                  <a:pos x="T0" y="T1"/>
                </a:cxn>
                <a:cxn ang="T9">
                  <a:pos x="T2" y="T3"/>
                </a:cxn>
                <a:cxn ang="T10">
                  <a:pos x="T4" y="T5"/>
                </a:cxn>
                <a:cxn ang="T11">
                  <a:pos x="T6" y="T7"/>
                </a:cxn>
              </a:cxnLst>
              <a:rect l="T12" t="T13" r="T14" b="T15"/>
              <a:pathLst>
                <a:path w="793" h="2806">
                  <a:moveTo>
                    <a:pt x="0" y="0"/>
                  </a:moveTo>
                  <a:cubicBezTo>
                    <a:pt x="182" y="264"/>
                    <a:pt x="364" y="529"/>
                    <a:pt x="482" y="822"/>
                  </a:cubicBezTo>
                  <a:cubicBezTo>
                    <a:pt x="600" y="1115"/>
                    <a:pt x="656" y="1426"/>
                    <a:pt x="708" y="1757"/>
                  </a:cubicBezTo>
                  <a:cubicBezTo>
                    <a:pt x="760" y="2088"/>
                    <a:pt x="779" y="2631"/>
                    <a:pt x="793" y="2806"/>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91" name="Freeform 43">
              <a:extLst>
                <a:ext uri="{FF2B5EF4-FFF2-40B4-BE49-F238E27FC236}">
                  <a16:creationId xmlns:a16="http://schemas.microsoft.com/office/drawing/2014/main" id="{746641FD-5E78-4C20-82A4-56749304095B}"/>
                </a:ext>
              </a:extLst>
            </p:cNvPr>
            <p:cNvSpPr>
              <a:spLocks noChangeAspect="1"/>
            </p:cNvSpPr>
            <p:nvPr/>
          </p:nvSpPr>
          <p:spPr bwMode="auto">
            <a:xfrm>
              <a:off x="3325" y="140"/>
              <a:ext cx="552" cy="1708"/>
            </a:xfrm>
            <a:custGeom>
              <a:avLst/>
              <a:gdLst>
                <a:gd name="T0" fmla="*/ 0 w 793"/>
                <a:gd name="T1" fmla="*/ 0 h 2806"/>
                <a:gd name="T2" fmla="*/ 38 w 793"/>
                <a:gd name="T3" fmla="*/ 26 h 2806"/>
                <a:gd name="T4" fmla="*/ 56 w 793"/>
                <a:gd name="T5" fmla="*/ 54 h 2806"/>
                <a:gd name="T6" fmla="*/ 63 w 793"/>
                <a:gd name="T7" fmla="*/ 86 h 2806"/>
                <a:gd name="T8" fmla="*/ 0 60000 65536"/>
                <a:gd name="T9" fmla="*/ 0 60000 65536"/>
                <a:gd name="T10" fmla="*/ 0 60000 65536"/>
                <a:gd name="T11" fmla="*/ 0 60000 65536"/>
                <a:gd name="T12" fmla="*/ 0 w 793"/>
                <a:gd name="T13" fmla="*/ 0 h 2806"/>
                <a:gd name="T14" fmla="*/ 793 w 793"/>
                <a:gd name="T15" fmla="*/ 2806 h 2806"/>
              </a:gdLst>
              <a:ahLst/>
              <a:cxnLst>
                <a:cxn ang="T8">
                  <a:pos x="T0" y="T1"/>
                </a:cxn>
                <a:cxn ang="T9">
                  <a:pos x="T2" y="T3"/>
                </a:cxn>
                <a:cxn ang="T10">
                  <a:pos x="T4" y="T5"/>
                </a:cxn>
                <a:cxn ang="T11">
                  <a:pos x="T6" y="T7"/>
                </a:cxn>
              </a:cxnLst>
              <a:rect l="T12" t="T13" r="T14" b="T15"/>
              <a:pathLst>
                <a:path w="793" h="2806">
                  <a:moveTo>
                    <a:pt x="0" y="0"/>
                  </a:moveTo>
                  <a:cubicBezTo>
                    <a:pt x="182" y="264"/>
                    <a:pt x="364" y="529"/>
                    <a:pt x="482" y="822"/>
                  </a:cubicBezTo>
                  <a:cubicBezTo>
                    <a:pt x="600" y="1115"/>
                    <a:pt x="656" y="1426"/>
                    <a:pt x="708" y="1757"/>
                  </a:cubicBezTo>
                  <a:cubicBezTo>
                    <a:pt x="760" y="2088"/>
                    <a:pt x="779" y="2631"/>
                    <a:pt x="793" y="2806"/>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3" name="Group 44">
            <a:extLst>
              <a:ext uri="{FF2B5EF4-FFF2-40B4-BE49-F238E27FC236}">
                <a16:creationId xmlns:a16="http://schemas.microsoft.com/office/drawing/2014/main" id="{F6B08D5C-D27D-461E-BBCD-8F20DC310D6A}"/>
              </a:ext>
            </a:extLst>
          </p:cNvPr>
          <p:cNvGrpSpPr>
            <a:grpSpLocks/>
          </p:cNvGrpSpPr>
          <p:nvPr/>
        </p:nvGrpSpPr>
        <p:grpSpPr bwMode="auto">
          <a:xfrm>
            <a:off x="6588125" y="1474788"/>
            <a:ext cx="1530350" cy="1911350"/>
            <a:chOff x="2313" y="321"/>
            <a:chExt cx="1818" cy="1299"/>
          </a:xfrm>
        </p:grpSpPr>
        <p:sp>
          <p:nvSpPr>
            <p:cNvPr id="14384" name="Freeform 45">
              <a:extLst>
                <a:ext uri="{FF2B5EF4-FFF2-40B4-BE49-F238E27FC236}">
                  <a16:creationId xmlns:a16="http://schemas.microsoft.com/office/drawing/2014/main" id="{49D0059E-D6BD-4674-B100-3C6F2A0B8055}"/>
                </a:ext>
              </a:extLst>
            </p:cNvPr>
            <p:cNvSpPr>
              <a:spLocks noChangeAspect="1"/>
            </p:cNvSpPr>
            <p:nvPr/>
          </p:nvSpPr>
          <p:spPr bwMode="auto">
            <a:xfrm>
              <a:off x="2313" y="321"/>
              <a:ext cx="1529" cy="116"/>
            </a:xfrm>
            <a:custGeom>
              <a:avLst/>
              <a:gdLst>
                <a:gd name="T0" fmla="*/ 0 w 2041"/>
                <a:gd name="T1" fmla="*/ 3 h 208"/>
                <a:gd name="T2" fmla="*/ 79 w 2041"/>
                <a:gd name="T3" fmla="*/ 1 h 208"/>
                <a:gd name="T4" fmla="*/ 154 w 2041"/>
                <a:gd name="T5" fmla="*/ 1 h 208"/>
                <a:gd name="T6" fmla="*/ 225 w 2041"/>
                <a:gd name="T7" fmla="*/ 2 h 208"/>
                <a:gd name="T8" fmla="*/ 270 w 2041"/>
                <a:gd name="T9" fmla="*/ 3 h 208"/>
                <a:gd name="T10" fmla="*/ 0 60000 65536"/>
                <a:gd name="T11" fmla="*/ 0 60000 65536"/>
                <a:gd name="T12" fmla="*/ 0 60000 65536"/>
                <a:gd name="T13" fmla="*/ 0 60000 65536"/>
                <a:gd name="T14" fmla="*/ 0 60000 65536"/>
                <a:gd name="T15" fmla="*/ 0 w 2041"/>
                <a:gd name="T16" fmla="*/ 0 h 208"/>
                <a:gd name="T17" fmla="*/ 2041 w 2041"/>
                <a:gd name="T18" fmla="*/ 208 h 208"/>
              </a:gdLst>
              <a:ahLst/>
              <a:cxnLst>
                <a:cxn ang="T10">
                  <a:pos x="T0" y="T1"/>
                </a:cxn>
                <a:cxn ang="T11">
                  <a:pos x="T2" y="T3"/>
                </a:cxn>
                <a:cxn ang="T12">
                  <a:pos x="T4" y="T5"/>
                </a:cxn>
                <a:cxn ang="T13">
                  <a:pos x="T6" y="T7"/>
                </a:cxn>
                <a:cxn ang="T14">
                  <a:pos x="T8" y="T9"/>
                </a:cxn>
              </a:cxnLst>
              <a:rect l="T15" t="T16" r="T17" b="T18"/>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5" name="Freeform 46">
              <a:extLst>
                <a:ext uri="{FF2B5EF4-FFF2-40B4-BE49-F238E27FC236}">
                  <a16:creationId xmlns:a16="http://schemas.microsoft.com/office/drawing/2014/main" id="{E1B56AF4-B9E8-4A20-88C6-ED8584476600}"/>
                </a:ext>
              </a:extLst>
            </p:cNvPr>
            <p:cNvSpPr>
              <a:spLocks noChangeAspect="1"/>
            </p:cNvSpPr>
            <p:nvPr/>
          </p:nvSpPr>
          <p:spPr bwMode="auto">
            <a:xfrm>
              <a:off x="2485" y="568"/>
              <a:ext cx="1486" cy="115"/>
            </a:xfrm>
            <a:custGeom>
              <a:avLst/>
              <a:gdLst>
                <a:gd name="T0" fmla="*/ 0 w 2041"/>
                <a:gd name="T1" fmla="*/ 3 h 208"/>
                <a:gd name="T2" fmla="*/ 65 w 2041"/>
                <a:gd name="T3" fmla="*/ 1 h 208"/>
                <a:gd name="T4" fmla="*/ 126 w 2041"/>
                <a:gd name="T5" fmla="*/ 1 h 208"/>
                <a:gd name="T6" fmla="*/ 184 w 2041"/>
                <a:gd name="T7" fmla="*/ 2 h 208"/>
                <a:gd name="T8" fmla="*/ 221 w 2041"/>
                <a:gd name="T9" fmla="*/ 3 h 208"/>
                <a:gd name="T10" fmla="*/ 0 60000 65536"/>
                <a:gd name="T11" fmla="*/ 0 60000 65536"/>
                <a:gd name="T12" fmla="*/ 0 60000 65536"/>
                <a:gd name="T13" fmla="*/ 0 60000 65536"/>
                <a:gd name="T14" fmla="*/ 0 60000 65536"/>
                <a:gd name="T15" fmla="*/ 0 w 2041"/>
                <a:gd name="T16" fmla="*/ 0 h 208"/>
                <a:gd name="T17" fmla="*/ 2041 w 2041"/>
                <a:gd name="T18" fmla="*/ 208 h 208"/>
              </a:gdLst>
              <a:ahLst/>
              <a:cxnLst>
                <a:cxn ang="T10">
                  <a:pos x="T0" y="T1"/>
                </a:cxn>
                <a:cxn ang="T11">
                  <a:pos x="T2" y="T3"/>
                </a:cxn>
                <a:cxn ang="T12">
                  <a:pos x="T4" y="T5"/>
                </a:cxn>
                <a:cxn ang="T13">
                  <a:pos x="T6" y="T7"/>
                </a:cxn>
                <a:cxn ang="T14">
                  <a:pos x="T8" y="T9"/>
                </a:cxn>
              </a:cxnLst>
              <a:rect l="T15" t="T16" r="T17" b="T18"/>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6" name="Freeform 47">
              <a:extLst>
                <a:ext uri="{FF2B5EF4-FFF2-40B4-BE49-F238E27FC236}">
                  <a16:creationId xmlns:a16="http://schemas.microsoft.com/office/drawing/2014/main" id="{E0C5C9CC-A0B2-4C46-B998-FDAC0D139FFB}"/>
                </a:ext>
              </a:extLst>
            </p:cNvPr>
            <p:cNvSpPr>
              <a:spLocks noChangeAspect="1"/>
            </p:cNvSpPr>
            <p:nvPr/>
          </p:nvSpPr>
          <p:spPr bwMode="auto">
            <a:xfrm>
              <a:off x="2578" y="881"/>
              <a:ext cx="1493" cy="117"/>
            </a:xfrm>
            <a:custGeom>
              <a:avLst/>
              <a:gdLst>
                <a:gd name="T0" fmla="*/ 0 w 2041"/>
                <a:gd name="T1" fmla="*/ 4 h 208"/>
                <a:gd name="T2" fmla="*/ 67 w 2041"/>
                <a:gd name="T3" fmla="*/ 1 h 208"/>
                <a:gd name="T4" fmla="*/ 130 w 2041"/>
                <a:gd name="T5" fmla="*/ 1 h 208"/>
                <a:gd name="T6" fmla="*/ 190 w 2041"/>
                <a:gd name="T7" fmla="*/ 2 h 208"/>
                <a:gd name="T8" fmla="*/ 228 w 2041"/>
                <a:gd name="T9" fmla="*/ 4 h 208"/>
                <a:gd name="T10" fmla="*/ 0 60000 65536"/>
                <a:gd name="T11" fmla="*/ 0 60000 65536"/>
                <a:gd name="T12" fmla="*/ 0 60000 65536"/>
                <a:gd name="T13" fmla="*/ 0 60000 65536"/>
                <a:gd name="T14" fmla="*/ 0 60000 65536"/>
                <a:gd name="T15" fmla="*/ 0 w 2041"/>
                <a:gd name="T16" fmla="*/ 0 h 208"/>
                <a:gd name="T17" fmla="*/ 2041 w 2041"/>
                <a:gd name="T18" fmla="*/ 208 h 208"/>
              </a:gdLst>
              <a:ahLst/>
              <a:cxnLst>
                <a:cxn ang="T10">
                  <a:pos x="T0" y="T1"/>
                </a:cxn>
                <a:cxn ang="T11">
                  <a:pos x="T2" y="T3"/>
                </a:cxn>
                <a:cxn ang="T12">
                  <a:pos x="T4" y="T5"/>
                </a:cxn>
                <a:cxn ang="T13">
                  <a:pos x="T6" y="T7"/>
                </a:cxn>
                <a:cxn ang="T14">
                  <a:pos x="T8" y="T9"/>
                </a:cxn>
              </a:cxnLst>
              <a:rect l="T15" t="T16" r="T17" b="T18"/>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7" name="Freeform 48">
              <a:extLst>
                <a:ext uri="{FF2B5EF4-FFF2-40B4-BE49-F238E27FC236}">
                  <a16:creationId xmlns:a16="http://schemas.microsoft.com/office/drawing/2014/main" id="{DB2D3A5D-5031-46B3-87A6-4BFB2CEC5BAA}"/>
                </a:ext>
              </a:extLst>
            </p:cNvPr>
            <p:cNvSpPr>
              <a:spLocks noChangeAspect="1"/>
            </p:cNvSpPr>
            <p:nvPr/>
          </p:nvSpPr>
          <p:spPr bwMode="auto">
            <a:xfrm>
              <a:off x="2657" y="1210"/>
              <a:ext cx="1464" cy="115"/>
            </a:xfrm>
            <a:custGeom>
              <a:avLst/>
              <a:gdLst>
                <a:gd name="T0" fmla="*/ 0 w 2041"/>
                <a:gd name="T1" fmla="*/ 3 h 208"/>
                <a:gd name="T2" fmla="*/ 58 w 2041"/>
                <a:gd name="T3" fmla="*/ 1 h 208"/>
                <a:gd name="T4" fmla="*/ 114 w 2041"/>
                <a:gd name="T5" fmla="*/ 1 h 208"/>
                <a:gd name="T6" fmla="*/ 166 w 2041"/>
                <a:gd name="T7" fmla="*/ 2 h 208"/>
                <a:gd name="T8" fmla="*/ 199 w 2041"/>
                <a:gd name="T9" fmla="*/ 3 h 208"/>
                <a:gd name="T10" fmla="*/ 0 60000 65536"/>
                <a:gd name="T11" fmla="*/ 0 60000 65536"/>
                <a:gd name="T12" fmla="*/ 0 60000 65536"/>
                <a:gd name="T13" fmla="*/ 0 60000 65536"/>
                <a:gd name="T14" fmla="*/ 0 60000 65536"/>
                <a:gd name="T15" fmla="*/ 0 w 2041"/>
                <a:gd name="T16" fmla="*/ 0 h 208"/>
                <a:gd name="T17" fmla="*/ 2041 w 2041"/>
                <a:gd name="T18" fmla="*/ 208 h 208"/>
              </a:gdLst>
              <a:ahLst/>
              <a:cxnLst>
                <a:cxn ang="T10">
                  <a:pos x="T0" y="T1"/>
                </a:cxn>
                <a:cxn ang="T11">
                  <a:pos x="T2" y="T3"/>
                </a:cxn>
                <a:cxn ang="T12">
                  <a:pos x="T4" y="T5"/>
                </a:cxn>
                <a:cxn ang="T13">
                  <a:pos x="T6" y="T7"/>
                </a:cxn>
                <a:cxn ang="T14">
                  <a:pos x="T8" y="T9"/>
                </a:cxn>
              </a:cxnLst>
              <a:rect l="T15" t="T16" r="T17" b="T18"/>
              <a:pathLst>
                <a:path w="2041" h="208">
                  <a:moveTo>
                    <a:pt x="0" y="208"/>
                  </a:moveTo>
                  <a:cubicBezTo>
                    <a:pt x="200" y="139"/>
                    <a:pt x="401" y="71"/>
                    <a:pt x="595" y="38"/>
                  </a:cubicBezTo>
                  <a:cubicBezTo>
                    <a:pt x="789" y="5"/>
                    <a:pt x="978" y="0"/>
                    <a:pt x="1162" y="9"/>
                  </a:cubicBezTo>
                  <a:cubicBezTo>
                    <a:pt x="1346" y="18"/>
                    <a:pt x="1554" y="61"/>
                    <a:pt x="1701" y="94"/>
                  </a:cubicBezTo>
                  <a:cubicBezTo>
                    <a:pt x="1848" y="127"/>
                    <a:pt x="1984" y="189"/>
                    <a:pt x="2041" y="208"/>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8" name="Freeform 49">
              <a:extLst>
                <a:ext uri="{FF2B5EF4-FFF2-40B4-BE49-F238E27FC236}">
                  <a16:creationId xmlns:a16="http://schemas.microsoft.com/office/drawing/2014/main" id="{83595599-4CAA-4F7F-88AC-21DAE368F400}"/>
                </a:ext>
              </a:extLst>
            </p:cNvPr>
            <p:cNvSpPr>
              <a:spLocks noChangeAspect="1"/>
            </p:cNvSpPr>
            <p:nvPr/>
          </p:nvSpPr>
          <p:spPr bwMode="auto">
            <a:xfrm>
              <a:off x="2710" y="1510"/>
              <a:ext cx="1421" cy="110"/>
            </a:xfrm>
            <a:custGeom>
              <a:avLst/>
              <a:gdLst>
                <a:gd name="T0" fmla="*/ 0 w 1871"/>
                <a:gd name="T1" fmla="*/ 37 h 132"/>
                <a:gd name="T2" fmla="*/ 87 w 1871"/>
                <a:gd name="T3" fmla="*/ 6 h 132"/>
                <a:gd name="T4" fmla="*/ 165 w 1871"/>
                <a:gd name="T5" fmla="*/ 6 h 132"/>
                <a:gd name="T6" fmla="*/ 227 w 1871"/>
                <a:gd name="T7" fmla="*/ 21 h 132"/>
                <a:gd name="T8" fmla="*/ 272 w 1871"/>
                <a:gd name="T9" fmla="*/ 37 h 132"/>
                <a:gd name="T10" fmla="*/ 0 60000 65536"/>
                <a:gd name="T11" fmla="*/ 0 60000 65536"/>
                <a:gd name="T12" fmla="*/ 0 60000 65536"/>
                <a:gd name="T13" fmla="*/ 0 60000 65536"/>
                <a:gd name="T14" fmla="*/ 0 60000 65536"/>
                <a:gd name="T15" fmla="*/ 0 w 1871"/>
                <a:gd name="T16" fmla="*/ 0 h 132"/>
                <a:gd name="T17" fmla="*/ 1871 w 1871"/>
                <a:gd name="T18" fmla="*/ 132 h 132"/>
              </a:gdLst>
              <a:ahLst/>
              <a:cxnLst>
                <a:cxn ang="T10">
                  <a:pos x="T0" y="T1"/>
                </a:cxn>
                <a:cxn ang="T11">
                  <a:pos x="T2" y="T3"/>
                </a:cxn>
                <a:cxn ang="T12">
                  <a:pos x="T4" y="T5"/>
                </a:cxn>
                <a:cxn ang="T13">
                  <a:pos x="T6" y="T7"/>
                </a:cxn>
                <a:cxn ang="T14">
                  <a:pos x="T8" y="T9"/>
                </a:cxn>
              </a:cxnLst>
              <a:rect l="T15" t="T16" r="T17" b="T18"/>
              <a:pathLst>
                <a:path w="1871" h="132">
                  <a:moveTo>
                    <a:pt x="0" y="132"/>
                  </a:moveTo>
                  <a:cubicBezTo>
                    <a:pt x="203" y="85"/>
                    <a:pt x="407" y="38"/>
                    <a:pt x="596" y="19"/>
                  </a:cubicBezTo>
                  <a:cubicBezTo>
                    <a:pt x="785" y="0"/>
                    <a:pt x="973" y="10"/>
                    <a:pt x="1134" y="19"/>
                  </a:cubicBezTo>
                  <a:cubicBezTo>
                    <a:pt x="1295" y="28"/>
                    <a:pt x="1437" y="57"/>
                    <a:pt x="1560" y="76"/>
                  </a:cubicBezTo>
                  <a:cubicBezTo>
                    <a:pt x="1683" y="95"/>
                    <a:pt x="1819" y="123"/>
                    <a:pt x="1871" y="132"/>
                  </a:cubicBezTo>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599090" name="Object 50">
            <a:extLst>
              <a:ext uri="{FF2B5EF4-FFF2-40B4-BE49-F238E27FC236}">
                <a16:creationId xmlns:a16="http://schemas.microsoft.com/office/drawing/2014/main" id="{DDA03595-76E3-46BF-97A6-F5E2F85E3CFE}"/>
              </a:ext>
            </a:extLst>
          </p:cNvPr>
          <p:cNvGraphicFramePr>
            <a:graphicFrameLocks noChangeAspect="1"/>
          </p:cNvGraphicFramePr>
          <p:nvPr/>
        </p:nvGraphicFramePr>
        <p:xfrm>
          <a:off x="7640638" y="1946275"/>
          <a:ext cx="276225" cy="331788"/>
        </p:xfrm>
        <a:graphic>
          <a:graphicData uri="http://schemas.openxmlformats.org/presentationml/2006/ole">
            <mc:AlternateContent xmlns:mc="http://schemas.openxmlformats.org/markup-compatibility/2006">
              <mc:Choice xmlns:v="urn:schemas-microsoft-com:vml" Requires="v">
                <p:oleObj spid="_x0000_s14425" name="公式" r:id="rId4" imgW="342869" imgH="304745" progId="Equation.3">
                  <p:embed/>
                </p:oleObj>
              </mc:Choice>
              <mc:Fallback>
                <p:oleObj name="公式" r:id="rId4" imgW="342869" imgH="304745" progId="Equation.3">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0638" y="1946275"/>
                        <a:ext cx="276225"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9091" name="Line 51">
            <a:extLst>
              <a:ext uri="{FF2B5EF4-FFF2-40B4-BE49-F238E27FC236}">
                <a16:creationId xmlns:a16="http://schemas.microsoft.com/office/drawing/2014/main" id="{8CAAE0ED-6270-418C-ADBB-61699970954F}"/>
              </a:ext>
            </a:extLst>
          </p:cNvPr>
          <p:cNvSpPr>
            <a:spLocks noChangeShapeType="1"/>
          </p:cNvSpPr>
          <p:nvPr/>
        </p:nvSpPr>
        <p:spPr bwMode="auto">
          <a:xfrm flipH="1" flipV="1">
            <a:off x="7351713" y="1676400"/>
            <a:ext cx="23812" cy="388938"/>
          </a:xfrm>
          <a:prstGeom prst="line">
            <a:avLst/>
          </a:prstGeom>
          <a:noFill/>
          <a:ln w="1905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99092" name="Object 52">
            <a:extLst>
              <a:ext uri="{FF2B5EF4-FFF2-40B4-BE49-F238E27FC236}">
                <a16:creationId xmlns:a16="http://schemas.microsoft.com/office/drawing/2014/main" id="{AB6A6157-2506-4565-B269-24B29E6A1ED4}"/>
              </a:ext>
            </a:extLst>
          </p:cNvPr>
          <p:cNvGraphicFramePr>
            <a:graphicFrameLocks noChangeAspect="1"/>
          </p:cNvGraphicFramePr>
          <p:nvPr/>
        </p:nvGraphicFramePr>
        <p:xfrm>
          <a:off x="6661150" y="1585913"/>
          <a:ext cx="195263" cy="317500"/>
        </p:xfrm>
        <a:graphic>
          <a:graphicData uri="http://schemas.openxmlformats.org/presentationml/2006/ole">
            <mc:AlternateContent xmlns:mc="http://schemas.openxmlformats.org/markup-compatibility/2006">
              <mc:Choice xmlns:v="urn:schemas-microsoft-com:vml" Requires="v">
                <p:oleObj spid="_x0000_s14426" name="公式" r:id="rId6" imgW="205522" imgH="258858" progId="Equation.3">
                  <p:embed/>
                </p:oleObj>
              </mc:Choice>
              <mc:Fallback>
                <p:oleObj name="公式" r:id="rId6" imgW="205522" imgH="258858" progId="Equation.3">
                  <p:embed/>
                  <p:pic>
                    <p:nvPicPr>
                      <p:cNvPr id="0"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1150" y="1585913"/>
                        <a:ext cx="1952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 name="Group 54">
            <a:extLst>
              <a:ext uri="{FF2B5EF4-FFF2-40B4-BE49-F238E27FC236}">
                <a16:creationId xmlns:a16="http://schemas.microsoft.com/office/drawing/2014/main" id="{D1D4DEE3-52CC-4EE2-872A-BBBD42B4F5C0}"/>
              </a:ext>
            </a:extLst>
          </p:cNvPr>
          <p:cNvGrpSpPr>
            <a:grpSpLocks/>
          </p:cNvGrpSpPr>
          <p:nvPr/>
        </p:nvGrpSpPr>
        <p:grpSpPr bwMode="auto">
          <a:xfrm>
            <a:off x="6372225" y="1268413"/>
            <a:ext cx="2074863" cy="1901825"/>
            <a:chOff x="2744" y="799"/>
            <a:chExt cx="1307" cy="1198"/>
          </a:xfrm>
        </p:grpSpPr>
        <p:sp>
          <p:nvSpPr>
            <p:cNvPr id="14378" name="Freeform 34">
              <a:extLst>
                <a:ext uri="{FF2B5EF4-FFF2-40B4-BE49-F238E27FC236}">
                  <a16:creationId xmlns:a16="http://schemas.microsoft.com/office/drawing/2014/main" id="{CCC8D022-9EC4-4721-A751-7578AF964909}"/>
                </a:ext>
              </a:extLst>
            </p:cNvPr>
            <p:cNvSpPr>
              <a:spLocks/>
            </p:cNvSpPr>
            <p:nvPr/>
          </p:nvSpPr>
          <p:spPr bwMode="auto">
            <a:xfrm>
              <a:off x="3470" y="1423"/>
              <a:ext cx="581" cy="198"/>
            </a:xfrm>
            <a:custGeom>
              <a:avLst/>
              <a:gdLst>
                <a:gd name="T0" fmla="*/ 0 w 581"/>
                <a:gd name="T1" fmla="*/ 198 h 198"/>
                <a:gd name="T2" fmla="*/ 215 w 581"/>
                <a:gd name="T3" fmla="*/ 108 h 198"/>
                <a:gd name="T4" fmla="*/ 581 w 581"/>
                <a:gd name="T5" fmla="*/ 0 h 198"/>
                <a:gd name="T6" fmla="*/ 0 60000 65536"/>
                <a:gd name="T7" fmla="*/ 0 60000 65536"/>
                <a:gd name="T8" fmla="*/ 0 60000 65536"/>
                <a:gd name="T9" fmla="*/ 0 w 581"/>
                <a:gd name="T10" fmla="*/ 0 h 198"/>
                <a:gd name="T11" fmla="*/ 581 w 581"/>
                <a:gd name="T12" fmla="*/ 198 h 198"/>
              </a:gdLst>
              <a:ahLst/>
              <a:cxnLst>
                <a:cxn ang="T6">
                  <a:pos x="T0" y="T1"/>
                </a:cxn>
                <a:cxn ang="T7">
                  <a:pos x="T2" y="T3"/>
                </a:cxn>
                <a:cxn ang="T8">
                  <a:pos x="T4" y="T5"/>
                </a:cxn>
              </a:cxnLst>
              <a:rect l="T9" t="T10" r="T11" b="T12"/>
              <a:pathLst>
                <a:path w="581" h="198">
                  <a:moveTo>
                    <a:pt x="0" y="198"/>
                  </a:moveTo>
                  <a:cubicBezTo>
                    <a:pt x="36" y="183"/>
                    <a:pt x="118" y="141"/>
                    <a:pt x="215" y="108"/>
                  </a:cubicBezTo>
                  <a:cubicBezTo>
                    <a:pt x="312" y="75"/>
                    <a:pt x="505" y="22"/>
                    <a:pt x="581" y="0"/>
                  </a:cubicBezTo>
                </a:path>
              </a:pathLst>
            </a:custGeom>
            <a:noFill/>
            <a:ln w="9525" cap="flat" cmpd="sng">
              <a:solidFill>
                <a:srgbClr val="FFFF66"/>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79" name="Freeform 35">
              <a:extLst>
                <a:ext uri="{FF2B5EF4-FFF2-40B4-BE49-F238E27FC236}">
                  <a16:creationId xmlns:a16="http://schemas.microsoft.com/office/drawing/2014/main" id="{1B417212-F77F-43FA-A300-9D9C976626F3}"/>
                </a:ext>
              </a:extLst>
            </p:cNvPr>
            <p:cNvSpPr>
              <a:spLocks/>
            </p:cNvSpPr>
            <p:nvPr/>
          </p:nvSpPr>
          <p:spPr bwMode="auto">
            <a:xfrm>
              <a:off x="3109" y="799"/>
              <a:ext cx="590" cy="352"/>
            </a:xfrm>
            <a:custGeom>
              <a:avLst/>
              <a:gdLst>
                <a:gd name="T0" fmla="*/ 0 w 590"/>
                <a:gd name="T1" fmla="*/ 352 h 352"/>
                <a:gd name="T2" fmla="*/ 271 w 590"/>
                <a:gd name="T3" fmla="*/ 169 h 352"/>
                <a:gd name="T4" fmla="*/ 590 w 590"/>
                <a:gd name="T5" fmla="*/ 0 h 352"/>
                <a:gd name="T6" fmla="*/ 0 60000 65536"/>
                <a:gd name="T7" fmla="*/ 0 60000 65536"/>
                <a:gd name="T8" fmla="*/ 0 60000 65536"/>
                <a:gd name="T9" fmla="*/ 0 w 590"/>
                <a:gd name="T10" fmla="*/ 0 h 352"/>
                <a:gd name="T11" fmla="*/ 590 w 590"/>
                <a:gd name="T12" fmla="*/ 352 h 352"/>
              </a:gdLst>
              <a:ahLst/>
              <a:cxnLst>
                <a:cxn ang="T6">
                  <a:pos x="T0" y="T1"/>
                </a:cxn>
                <a:cxn ang="T7">
                  <a:pos x="T2" y="T3"/>
                </a:cxn>
                <a:cxn ang="T8">
                  <a:pos x="T4" y="T5"/>
                </a:cxn>
              </a:cxnLst>
              <a:rect l="T9" t="T10" r="T11" b="T12"/>
              <a:pathLst>
                <a:path w="590" h="352">
                  <a:moveTo>
                    <a:pt x="0" y="352"/>
                  </a:moveTo>
                  <a:cubicBezTo>
                    <a:pt x="45" y="320"/>
                    <a:pt x="173" y="228"/>
                    <a:pt x="271" y="169"/>
                  </a:cubicBezTo>
                  <a:cubicBezTo>
                    <a:pt x="369" y="110"/>
                    <a:pt x="524" y="35"/>
                    <a:pt x="590" y="0"/>
                  </a:cubicBezTo>
                </a:path>
              </a:pathLst>
            </a:custGeom>
            <a:noFill/>
            <a:ln w="9525" cap="flat" cmpd="sng">
              <a:solidFill>
                <a:srgbClr val="FFFF66"/>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0" name="Freeform 36">
              <a:extLst>
                <a:ext uri="{FF2B5EF4-FFF2-40B4-BE49-F238E27FC236}">
                  <a16:creationId xmlns:a16="http://schemas.microsoft.com/office/drawing/2014/main" id="{7D62F4FA-DE35-44EB-9239-B0B815D6A0DA}"/>
                </a:ext>
              </a:extLst>
            </p:cNvPr>
            <p:cNvSpPr>
              <a:spLocks/>
            </p:cNvSpPr>
            <p:nvPr/>
          </p:nvSpPr>
          <p:spPr bwMode="auto">
            <a:xfrm rot="-2845806">
              <a:off x="2855" y="1641"/>
              <a:ext cx="265" cy="34"/>
            </a:xfrm>
            <a:custGeom>
              <a:avLst/>
              <a:gdLst>
                <a:gd name="T0" fmla="*/ 0 w 312"/>
                <a:gd name="T1" fmla="*/ 1 h 66"/>
                <a:gd name="T2" fmla="*/ 54 w 312"/>
                <a:gd name="T3" fmla="*/ 1 h 66"/>
                <a:gd name="T4" fmla="*/ 99 w 312"/>
                <a:gd name="T5" fmla="*/ 1 h 66"/>
                <a:gd name="T6" fmla="*/ 0 60000 65536"/>
                <a:gd name="T7" fmla="*/ 0 60000 65536"/>
                <a:gd name="T8" fmla="*/ 0 60000 65536"/>
                <a:gd name="T9" fmla="*/ 0 w 312"/>
                <a:gd name="T10" fmla="*/ 0 h 66"/>
                <a:gd name="T11" fmla="*/ 312 w 312"/>
                <a:gd name="T12" fmla="*/ 66 h 66"/>
              </a:gdLst>
              <a:ahLst/>
              <a:cxnLst>
                <a:cxn ang="T6">
                  <a:pos x="T0" y="T1"/>
                </a:cxn>
                <a:cxn ang="T7">
                  <a:pos x="T2" y="T3"/>
                </a:cxn>
                <a:cxn ang="T8">
                  <a:pos x="T4" y="T5"/>
                </a:cxn>
              </a:cxnLst>
              <a:rect l="T9" t="T10" r="T11" b="T12"/>
              <a:pathLst>
                <a:path w="312" h="66">
                  <a:moveTo>
                    <a:pt x="0" y="66"/>
                  </a:moveTo>
                  <a:cubicBezTo>
                    <a:pt x="59" y="42"/>
                    <a:pt x="118" y="18"/>
                    <a:pt x="170" y="9"/>
                  </a:cubicBezTo>
                  <a:cubicBezTo>
                    <a:pt x="222" y="0"/>
                    <a:pt x="288" y="9"/>
                    <a:pt x="312" y="9"/>
                  </a:cubicBezTo>
                </a:path>
              </a:pathLst>
            </a:custGeom>
            <a:noFill/>
            <a:ln w="9525" cap="flat" cmpd="sng">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1" name="Freeform 37">
              <a:extLst>
                <a:ext uri="{FF2B5EF4-FFF2-40B4-BE49-F238E27FC236}">
                  <a16:creationId xmlns:a16="http://schemas.microsoft.com/office/drawing/2014/main" id="{D5D82B41-D529-44F9-A88C-E1F6BE4439F8}"/>
                </a:ext>
              </a:extLst>
            </p:cNvPr>
            <p:cNvSpPr>
              <a:spLocks/>
            </p:cNvSpPr>
            <p:nvPr/>
          </p:nvSpPr>
          <p:spPr bwMode="auto">
            <a:xfrm rot="-2419902">
              <a:off x="2926" y="1979"/>
              <a:ext cx="234" cy="18"/>
            </a:xfrm>
            <a:custGeom>
              <a:avLst/>
              <a:gdLst>
                <a:gd name="T0" fmla="*/ 0 w 312"/>
                <a:gd name="T1" fmla="*/ 0 h 66"/>
                <a:gd name="T2" fmla="*/ 23 w 312"/>
                <a:gd name="T3" fmla="*/ 0 h 66"/>
                <a:gd name="T4" fmla="*/ 42 w 312"/>
                <a:gd name="T5" fmla="*/ 0 h 66"/>
                <a:gd name="T6" fmla="*/ 0 60000 65536"/>
                <a:gd name="T7" fmla="*/ 0 60000 65536"/>
                <a:gd name="T8" fmla="*/ 0 60000 65536"/>
                <a:gd name="T9" fmla="*/ 0 w 312"/>
                <a:gd name="T10" fmla="*/ 0 h 66"/>
                <a:gd name="T11" fmla="*/ 312 w 312"/>
                <a:gd name="T12" fmla="*/ 66 h 66"/>
              </a:gdLst>
              <a:ahLst/>
              <a:cxnLst>
                <a:cxn ang="T6">
                  <a:pos x="T0" y="T1"/>
                </a:cxn>
                <a:cxn ang="T7">
                  <a:pos x="T2" y="T3"/>
                </a:cxn>
                <a:cxn ang="T8">
                  <a:pos x="T4" y="T5"/>
                </a:cxn>
              </a:cxnLst>
              <a:rect l="T9" t="T10" r="T11" b="T12"/>
              <a:pathLst>
                <a:path w="312" h="66">
                  <a:moveTo>
                    <a:pt x="0" y="66"/>
                  </a:moveTo>
                  <a:cubicBezTo>
                    <a:pt x="59" y="42"/>
                    <a:pt x="118" y="18"/>
                    <a:pt x="170" y="9"/>
                  </a:cubicBezTo>
                  <a:cubicBezTo>
                    <a:pt x="222" y="0"/>
                    <a:pt x="288" y="9"/>
                    <a:pt x="312" y="9"/>
                  </a:cubicBezTo>
                </a:path>
              </a:pathLst>
            </a:custGeom>
            <a:noFill/>
            <a:ln w="9525" cap="flat" cmpd="sng">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2" name="Freeform 38">
              <a:extLst>
                <a:ext uri="{FF2B5EF4-FFF2-40B4-BE49-F238E27FC236}">
                  <a16:creationId xmlns:a16="http://schemas.microsoft.com/office/drawing/2014/main" id="{17174DF0-03F9-4C0D-8178-408FF4657B9F}"/>
                </a:ext>
              </a:extLst>
            </p:cNvPr>
            <p:cNvSpPr>
              <a:spLocks/>
            </p:cNvSpPr>
            <p:nvPr/>
          </p:nvSpPr>
          <p:spPr bwMode="auto">
            <a:xfrm rot="-2665039">
              <a:off x="2744" y="1389"/>
              <a:ext cx="282" cy="85"/>
            </a:xfrm>
            <a:custGeom>
              <a:avLst/>
              <a:gdLst>
                <a:gd name="T0" fmla="*/ 0 w 297"/>
                <a:gd name="T1" fmla="*/ 212 h 73"/>
                <a:gd name="T2" fmla="*/ 110 w 297"/>
                <a:gd name="T3" fmla="*/ 66 h 73"/>
                <a:gd name="T4" fmla="*/ 206 w 297"/>
                <a:gd name="T5" fmla="*/ 0 h 73"/>
                <a:gd name="T6" fmla="*/ 0 60000 65536"/>
                <a:gd name="T7" fmla="*/ 0 60000 65536"/>
                <a:gd name="T8" fmla="*/ 0 60000 65536"/>
                <a:gd name="T9" fmla="*/ 0 w 297"/>
                <a:gd name="T10" fmla="*/ 0 h 73"/>
                <a:gd name="T11" fmla="*/ 297 w 297"/>
                <a:gd name="T12" fmla="*/ 73 h 73"/>
              </a:gdLst>
              <a:ahLst/>
              <a:cxnLst>
                <a:cxn ang="T6">
                  <a:pos x="T0" y="T1"/>
                </a:cxn>
                <a:cxn ang="T7">
                  <a:pos x="T2" y="T3"/>
                </a:cxn>
                <a:cxn ang="T8">
                  <a:pos x="T4" y="T5"/>
                </a:cxn>
              </a:cxnLst>
              <a:rect l="T9" t="T10" r="T11" b="T12"/>
              <a:pathLst>
                <a:path w="297" h="73">
                  <a:moveTo>
                    <a:pt x="0" y="73"/>
                  </a:moveTo>
                  <a:cubicBezTo>
                    <a:pt x="26" y="65"/>
                    <a:pt x="110" y="35"/>
                    <a:pt x="159" y="23"/>
                  </a:cubicBezTo>
                  <a:cubicBezTo>
                    <a:pt x="208" y="11"/>
                    <a:pt x="268" y="5"/>
                    <a:pt x="297" y="0"/>
                  </a:cubicBezTo>
                </a:path>
              </a:pathLst>
            </a:custGeom>
            <a:noFill/>
            <a:ln w="9525" cap="flat" cmpd="sng">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3" name="Freeform 53">
              <a:extLst>
                <a:ext uri="{FF2B5EF4-FFF2-40B4-BE49-F238E27FC236}">
                  <a16:creationId xmlns:a16="http://schemas.microsoft.com/office/drawing/2014/main" id="{C46C238C-C7DE-4603-B2AB-2F4AFD18EF44}"/>
                </a:ext>
              </a:extLst>
            </p:cNvPr>
            <p:cNvSpPr>
              <a:spLocks/>
            </p:cNvSpPr>
            <p:nvPr/>
          </p:nvSpPr>
          <p:spPr bwMode="auto">
            <a:xfrm>
              <a:off x="3379" y="949"/>
              <a:ext cx="516" cy="390"/>
            </a:xfrm>
            <a:custGeom>
              <a:avLst/>
              <a:gdLst>
                <a:gd name="T0" fmla="*/ 0 w 516"/>
                <a:gd name="T1" fmla="*/ 390 h 390"/>
                <a:gd name="T2" fmla="*/ 231 w 516"/>
                <a:gd name="T3" fmla="*/ 203 h 390"/>
                <a:gd name="T4" fmla="*/ 516 w 516"/>
                <a:gd name="T5" fmla="*/ 0 h 390"/>
                <a:gd name="T6" fmla="*/ 0 60000 65536"/>
                <a:gd name="T7" fmla="*/ 0 60000 65536"/>
                <a:gd name="T8" fmla="*/ 0 60000 65536"/>
                <a:gd name="T9" fmla="*/ 0 w 516"/>
                <a:gd name="T10" fmla="*/ 0 h 390"/>
                <a:gd name="T11" fmla="*/ 516 w 516"/>
                <a:gd name="T12" fmla="*/ 390 h 390"/>
              </a:gdLst>
              <a:ahLst/>
              <a:cxnLst>
                <a:cxn ang="T6">
                  <a:pos x="T0" y="T1"/>
                </a:cxn>
                <a:cxn ang="T7">
                  <a:pos x="T2" y="T3"/>
                </a:cxn>
                <a:cxn ang="T8">
                  <a:pos x="T4" y="T5"/>
                </a:cxn>
              </a:cxnLst>
              <a:rect l="T9" t="T10" r="T11" b="T12"/>
              <a:pathLst>
                <a:path w="516" h="390">
                  <a:moveTo>
                    <a:pt x="0" y="390"/>
                  </a:moveTo>
                  <a:cubicBezTo>
                    <a:pt x="38" y="359"/>
                    <a:pt x="145" y="268"/>
                    <a:pt x="231" y="203"/>
                  </a:cubicBezTo>
                  <a:cubicBezTo>
                    <a:pt x="317" y="138"/>
                    <a:pt x="457" y="42"/>
                    <a:pt x="516" y="0"/>
                  </a:cubicBezTo>
                </a:path>
              </a:pathLst>
            </a:custGeom>
            <a:noFill/>
            <a:ln w="9525" cap="flat" cmpd="sng">
              <a:solidFill>
                <a:srgbClr val="FFFF66"/>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aphicFrame>
        <p:nvGraphicFramePr>
          <p:cNvPr id="599095" name="Object 55">
            <a:extLst>
              <a:ext uri="{FF2B5EF4-FFF2-40B4-BE49-F238E27FC236}">
                <a16:creationId xmlns:a16="http://schemas.microsoft.com/office/drawing/2014/main" id="{5EF9A738-93CE-4FD7-9670-49F7EE750826}"/>
              </a:ext>
            </a:extLst>
          </p:cNvPr>
          <p:cNvGraphicFramePr>
            <a:graphicFrameLocks noChangeAspect="1"/>
          </p:cNvGraphicFramePr>
          <p:nvPr/>
        </p:nvGraphicFramePr>
        <p:xfrm>
          <a:off x="7370763" y="1789113"/>
          <a:ext cx="346075" cy="254000"/>
        </p:xfrm>
        <a:graphic>
          <a:graphicData uri="http://schemas.openxmlformats.org/presentationml/2006/ole">
            <mc:AlternateContent xmlns:mc="http://schemas.openxmlformats.org/markup-compatibility/2006">
              <mc:Choice xmlns:v="urn:schemas-microsoft-com:vml" Requires="v">
                <p:oleObj spid="_x0000_s14427" name="公式" r:id="rId8" imgW="183129" imgH="258858" progId="Equation.3">
                  <p:embed/>
                </p:oleObj>
              </mc:Choice>
              <mc:Fallback>
                <p:oleObj name="公式" r:id="rId8" imgW="183129" imgH="258858" progId="Equation.3">
                  <p:embed/>
                  <p:pic>
                    <p:nvPicPr>
                      <p:cNvPr id="0"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70763" y="1789113"/>
                        <a:ext cx="3460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9096" name="Rectangle 56">
            <a:extLst>
              <a:ext uri="{FF2B5EF4-FFF2-40B4-BE49-F238E27FC236}">
                <a16:creationId xmlns:a16="http://schemas.microsoft.com/office/drawing/2014/main" id="{B68500B3-EE14-4982-A1EC-A5DF875C4346}"/>
              </a:ext>
            </a:extLst>
          </p:cNvPr>
          <p:cNvSpPr>
            <a:spLocks noChangeArrowheads="1"/>
          </p:cNvSpPr>
          <p:nvPr/>
        </p:nvSpPr>
        <p:spPr bwMode="auto">
          <a:xfrm>
            <a:off x="5795963" y="3500438"/>
            <a:ext cx="2662237" cy="2771775"/>
          </a:xfrm>
          <a:prstGeom prst="rect">
            <a:avLst/>
          </a:prstGeom>
          <a:solidFill>
            <a:srgbClr val="0066CC">
              <a:alpha val="79999"/>
            </a:srgbClr>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599097" name="Oval 57">
            <a:extLst>
              <a:ext uri="{FF2B5EF4-FFF2-40B4-BE49-F238E27FC236}">
                <a16:creationId xmlns:a16="http://schemas.microsoft.com/office/drawing/2014/main" id="{BCE94D2E-6EF2-4C87-9790-140F154F8129}"/>
              </a:ext>
            </a:extLst>
          </p:cNvPr>
          <p:cNvSpPr>
            <a:spLocks noChangeArrowheads="1"/>
          </p:cNvSpPr>
          <p:nvPr/>
        </p:nvSpPr>
        <p:spPr bwMode="auto">
          <a:xfrm rot="-3562863">
            <a:off x="7276307" y="4201319"/>
            <a:ext cx="582612" cy="1028700"/>
          </a:xfrm>
          <a:prstGeom prst="ellipse">
            <a:avLst/>
          </a:prstGeom>
          <a:gradFill rotWithShape="1">
            <a:gsLst>
              <a:gs pos="0">
                <a:srgbClr val="007676"/>
              </a:gs>
              <a:gs pos="100000">
                <a:srgbClr val="00FFFF"/>
              </a:gs>
            </a:gsLst>
            <a:lin ang="5400000" scaled="1"/>
          </a:gradFill>
          <a:ln w="9525">
            <a:solidFill>
              <a:schemeClr val="tx1"/>
            </a:solidFill>
            <a:round/>
            <a:headEnd/>
            <a:tailEnd/>
          </a:ln>
        </p:spPr>
        <p:txBody>
          <a:bodyPr vert="eaVert"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grpSp>
        <p:nvGrpSpPr>
          <p:cNvPr id="5" name="Group 58">
            <a:extLst>
              <a:ext uri="{FF2B5EF4-FFF2-40B4-BE49-F238E27FC236}">
                <a16:creationId xmlns:a16="http://schemas.microsoft.com/office/drawing/2014/main" id="{4D9C6CE3-516B-4E6E-94C3-AE865132A555}"/>
              </a:ext>
            </a:extLst>
          </p:cNvPr>
          <p:cNvGrpSpPr>
            <a:grpSpLocks/>
          </p:cNvGrpSpPr>
          <p:nvPr/>
        </p:nvGrpSpPr>
        <p:grpSpPr bwMode="auto">
          <a:xfrm>
            <a:off x="6157913" y="3679825"/>
            <a:ext cx="2301875" cy="2447925"/>
            <a:chOff x="3744" y="1253"/>
            <a:chExt cx="1450" cy="1542"/>
          </a:xfrm>
        </p:grpSpPr>
        <p:sp>
          <p:nvSpPr>
            <p:cNvPr id="14362" name="Oval 59">
              <a:extLst>
                <a:ext uri="{FF2B5EF4-FFF2-40B4-BE49-F238E27FC236}">
                  <a16:creationId xmlns:a16="http://schemas.microsoft.com/office/drawing/2014/main" id="{2CDF9AF9-8CC0-4794-A479-B42B0389F075}"/>
                </a:ext>
              </a:extLst>
            </p:cNvPr>
            <p:cNvSpPr>
              <a:spLocks noChangeArrowheads="1"/>
            </p:cNvSpPr>
            <p:nvPr/>
          </p:nvSpPr>
          <p:spPr bwMode="auto">
            <a:xfrm rot="-4815487">
              <a:off x="4498" y="1489"/>
              <a:ext cx="370" cy="699"/>
            </a:xfrm>
            <a:prstGeom prst="ellipse">
              <a:avLst/>
            </a:prstGeom>
            <a:gradFill rotWithShape="1">
              <a:gsLst>
                <a:gs pos="0">
                  <a:srgbClr val="00CCFF"/>
                </a:gs>
                <a:gs pos="50000">
                  <a:srgbClr val="C6F4FF"/>
                </a:gs>
                <a:gs pos="100000">
                  <a:srgbClr val="00CCFF"/>
                </a:gs>
              </a:gsLst>
              <a:lin ang="5400000" scaled="1"/>
            </a:gradFill>
            <a:ln w="9525">
              <a:solidFill>
                <a:schemeClr val="tx1"/>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14363" name="Oval 60">
              <a:extLst>
                <a:ext uri="{FF2B5EF4-FFF2-40B4-BE49-F238E27FC236}">
                  <a16:creationId xmlns:a16="http://schemas.microsoft.com/office/drawing/2014/main" id="{4608B549-EB54-437C-8117-D6BE51E7FFEF}"/>
                </a:ext>
              </a:extLst>
            </p:cNvPr>
            <p:cNvSpPr>
              <a:spLocks noChangeArrowheads="1"/>
            </p:cNvSpPr>
            <p:nvPr/>
          </p:nvSpPr>
          <p:spPr bwMode="auto">
            <a:xfrm rot="-4725861">
              <a:off x="3902" y="2274"/>
              <a:ext cx="363" cy="680"/>
            </a:xfrm>
            <a:prstGeom prst="ellipse">
              <a:avLst/>
            </a:prstGeom>
            <a:gradFill rotWithShape="1">
              <a:gsLst>
                <a:gs pos="0">
                  <a:srgbClr val="00CCFF"/>
                </a:gs>
                <a:gs pos="50000">
                  <a:srgbClr val="BEF2FF"/>
                </a:gs>
                <a:gs pos="100000">
                  <a:srgbClr val="00CCFF"/>
                </a:gs>
              </a:gsLst>
              <a:lin ang="5400000" scaled="1"/>
            </a:gradFill>
            <a:ln w="9525">
              <a:solidFill>
                <a:schemeClr val="tx1"/>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14364" name="Freeform 61">
              <a:extLst>
                <a:ext uri="{FF2B5EF4-FFF2-40B4-BE49-F238E27FC236}">
                  <a16:creationId xmlns:a16="http://schemas.microsoft.com/office/drawing/2014/main" id="{B64E5964-7A54-4290-9449-CBF520B5BE40}"/>
                </a:ext>
              </a:extLst>
            </p:cNvPr>
            <p:cNvSpPr>
              <a:spLocks/>
            </p:cNvSpPr>
            <p:nvPr/>
          </p:nvSpPr>
          <p:spPr bwMode="auto">
            <a:xfrm>
              <a:off x="3796" y="1752"/>
              <a:ext cx="555" cy="744"/>
            </a:xfrm>
            <a:custGeom>
              <a:avLst/>
              <a:gdLst>
                <a:gd name="T0" fmla="*/ 0 w 555"/>
                <a:gd name="T1" fmla="*/ 744 h 744"/>
                <a:gd name="T2" fmla="*/ 555 w 555"/>
                <a:gd name="T3" fmla="*/ 0 h 744"/>
                <a:gd name="T4" fmla="*/ 0 60000 65536"/>
                <a:gd name="T5" fmla="*/ 0 60000 65536"/>
                <a:gd name="T6" fmla="*/ 0 w 555"/>
                <a:gd name="T7" fmla="*/ 0 h 744"/>
                <a:gd name="T8" fmla="*/ 555 w 555"/>
                <a:gd name="T9" fmla="*/ 744 h 744"/>
              </a:gdLst>
              <a:ahLst/>
              <a:cxnLst>
                <a:cxn ang="T4">
                  <a:pos x="T0" y="T1"/>
                </a:cxn>
                <a:cxn ang="T5">
                  <a:pos x="T2" y="T3"/>
                </a:cxn>
              </a:cxnLst>
              <a:rect l="T6" t="T7" r="T8" b="T9"/>
              <a:pathLst>
                <a:path w="555" h="744">
                  <a:moveTo>
                    <a:pt x="0" y="744"/>
                  </a:moveTo>
                  <a:lnTo>
                    <a:pt x="555" y="0"/>
                  </a:lnTo>
                </a:path>
              </a:pathLst>
            </a:custGeom>
            <a:noFill/>
            <a:ln w="38100" cmpd="sng">
              <a:solidFill>
                <a:srgbClr val="6699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65" name="Freeform 62">
              <a:extLst>
                <a:ext uri="{FF2B5EF4-FFF2-40B4-BE49-F238E27FC236}">
                  <a16:creationId xmlns:a16="http://schemas.microsoft.com/office/drawing/2014/main" id="{AA45AC8C-DE49-4E98-84FE-DE920043D788}"/>
                </a:ext>
              </a:extLst>
            </p:cNvPr>
            <p:cNvSpPr>
              <a:spLocks/>
            </p:cNvSpPr>
            <p:nvPr/>
          </p:nvSpPr>
          <p:spPr bwMode="auto">
            <a:xfrm>
              <a:off x="4376" y="1955"/>
              <a:ext cx="616" cy="795"/>
            </a:xfrm>
            <a:custGeom>
              <a:avLst/>
              <a:gdLst>
                <a:gd name="T0" fmla="*/ 0 w 616"/>
                <a:gd name="T1" fmla="*/ 795 h 795"/>
                <a:gd name="T2" fmla="*/ 616 w 616"/>
                <a:gd name="T3" fmla="*/ 0 h 795"/>
                <a:gd name="T4" fmla="*/ 0 60000 65536"/>
                <a:gd name="T5" fmla="*/ 0 60000 65536"/>
                <a:gd name="T6" fmla="*/ 0 w 616"/>
                <a:gd name="T7" fmla="*/ 0 h 795"/>
                <a:gd name="T8" fmla="*/ 616 w 616"/>
                <a:gd name="T9" fmla="*/ 795 h 795"/>
              </a:gdLst>
              <a:ahLst/>
              <a:cxnLst>
                <a:cxn ang="T4">
                  <a:pos x="T0" y="T1"/>
                </a:cxn>
                <a:cxn ang="T5">
                  <a:pos x="T2" y="T3"/>
                </a:cxn>
              </a:cxnLst>
              <a:rect l="T6" t="T7" r="T8" b="T9"/>
              <a:pathLst>
                <a:path w="616" h="795">
                  <a:moveTo>
                    <a:pt x="0" y="795"/>
                  </a:moveTo>
                  <a:lnTo>
                    <a:pt x="616" y="0"/>
                  </a:lnTo>
                </a:path>
              </a:pathLst>
            </a:custGeom>
            <a:noFill/>
            <a:ln w="38100" cmpd="sng">
              <a:solidFill>
                <a:srgbClr val="6699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66" name="Line 63">
              <a:extLst>
                <a:ext uri="{FF2B5EF4-FFF2-40B4-BE49-F238E27FC236}">
                  <a16:creationId xmlns:a16="http://schemas.microsoft.com/office/drawing/2014/main" id="{4D7B6D34-28C6-4EF5-BA47-8129BDAECDD6}"/>
                </a:ext>
              </a:extLst>
            </p:cNvPr>
            <p:cNvSpPr>
              <a:spLocks noChangeShapeType="1"/>
            </p:cNvSpPr>
            <p:nvPr/>
          </p:nvSpPr>
          <p:spPr bwMode="auto">
            <a:xfrm flipV="1">
              <a:off x="4668" y="1479"/>
              <a:ext cx="0" cy="363"/>
            </a:xfrm>
            <a:prstGeom prst="line">
              <a:avLst/>
            </a:prstGeom>
            <a:noFill/>
            <a:ln w="28575">
              <a:solidFill>
                <a:srgbClr val="00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4367" name="Line 64">
              <a:extLst>
                <a:ext uri="{FF2B5EF4-FFF2-40B4-BE49-F238E27FC236}">
                  <a16:creationId xmlns:a16="http://schemas.microsoft.com/office/drawing/2014/main" id="{5BF8B54B-393E-4225-A78B-E707F53E4629}"/>
                </a:ext>
              </a:extLst>
            </p:cNvPr>
            <p:cNvSpPr>
              <a:spLocks noChangeShapeType="1"/>
            </p:cNvSpPr>
            <p:nvPr/>
          </p:nvSpPr>
          <p:spPr bwMode="auto">
            <a:xfrm flipV="1">
              <a:off x="4668" y="1434"/>
              <a:ext cx="318" cy="408"/>
            </a:xfrm>
            <a:prstGeom prst="line">
              <a:avLst/>
            </a:prstGeom>
            <a:noFill/>
            <a:ln w="28575">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4368" name="Line 65">
              <a:extLst>
                <a:ext uri="{FF2B5EF4-FFF2-40B4-BE49-F238E27FC236}">
                  <a16:creationId xmlns:a16="http://schemas.microsoft.com/office/drawing/2014/main" id="{A2D0F0E4-68D7-44DF-B70C-41F9C0F385AC}"/>
                </a:ext>
              </a:extLst>
            </p:cNvPr>
            <p:cNvSpPr>
              <a:spLocks noChangeShapeType="1"/>
            </p:cNvSpPr>
            <p:nvPr/>
          </p:nvSpPr>
          <p:spPr bwMode="auto">
            <a:xfrm flipV="1">
              <a:off x="4078" y="1842"/>
              <a:ext cx="590" cy="771"/>
            </a:xfrm>
            <a:prstGeom prst="line">
              <a:avLst/>
            </a:prstGeom>
            <a:noFill/>
            <a:ln w="28575">
              <a:solidFill>
                <a:schemeClr val="bg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9" name="Text Box 66">
              <a:extLst>
                <a:ext uri="{FF2B5EF4-FFF2-40B4-BE49-F238E27FC236}">
                  <a16:creationId xmlns:a16="http://schemas.microsoft.com/office/drawing/2014/main" id="{9DB7AA0C-4BF7-40EF-9FC7-42A7A105F3F9}"/>
                </a:ext>
              </a:extLst>
            </p:cNvPr>
            <p:cNvSpPr txBox="1">
              <a:spLocks noChangeArrowheads="1"/>
            </p:cNvSpPr>
            <p:nvPr/>
          </p:nvSpPr>
          <p:spPr bwMode="auto">
            <a:xfrm>
              <a:off x="4967" y="1253"/>
              <a:ext cx="227"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en-US" altLang="zh-CN" sz="3200" i="1">
                  <a:solidFill>
                    <a:srgbClr val="FFFF00"/>
                  </a:solidFill>
                  <a:latin typeface="Book Antiqua" panose="02040602050305030304" pitchFamily="18" charset="0"/>
                  <a:ea typeface="黑体" panose="02010609060101010101" pitchFamily="49" charset="-122"/>
                </a:rPr>
                <a:t>v</a:t>
              </a:r>
            </a:p>
          </p:txBody>
        </p:sp>
        <p:sp>
          <p:nvSpPr>
            <p:cNvPr id="14370" name="Text Box 67">
              <a:extLst>
                <a:ext uri="{FF2B5EF4-FFF2-40B4-BE49-F238E27FC236}">
                  <a16:creationId xmlns:a16="http://schemas.microsoft.com/office/drawing/2014/main" id="{AB8F5C5A-6202-44BB-B42B-863494312141}"/>
                </a:ext>
              </a:extLst>
            </p:cNvPr>
            <p:cNvSpPr txBox="1">
              <a:spLocks noChangeArrowheads="1"/>
            </p:cNvSpPr>
            <p:nvPr/>
          </p:nvSpPr>
          <p:spPr bwMode="auto">
            <a:xfrm>
              <a:off x="4468" y="1253"/>
              <a:ext cx="2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en-US" altLang="zh-CN" sz="2800" i="1">
                  <a:solidFill>
                    <a:srgbClr val="FFFF00"/>
                  </a:solidFill>
                  <a:latin typeface="Times New Roman" panose="02020603050405020304" pitchFamily="18" charset="0"/>
                  <a:ea typeface="黑体" panose="02010609060101010101" pitchFamily="49" charset="-122"/>
                </a:rPr>
                <a:t>n</a:t>
              </a:r>
            </a:p>
          </p:txBody>
        </p:sp>
        <p:sp>
          <p:nvSpPr>
            <p:cNvPr id="14371" name="Text Box 68">
              <a:extLst>
                <a:ext uri="{FF2B5EF4-FFF2-40B4-BE49-F238E27FC236}">
                  <a16:creationId xmlns:a16="http://schemas.microsoft.com/office/drawing/2014/main" id="{47D88C18-1F78-4834-A3EA-5F8DB2874BD9}"/>
                </a:ext>
              </a:extLst>
            </p:cNvPr>
            <p:cNvSpPr txBox="1">
              <a:spLocks noChangeArrowheads="1"/>
            </p:cNvSpPr>
            <p:nvPr/>
          </p:nvSpPr>
          <p:spPr bwMode="auto">
            <a:xfrm>
              <a:off x="4649" y="1706"/>
              <a:ext cx="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en-US" altLang="zh-CN" sz="2800" b="0">
                  <a:solidFill>
                    <a:srgbClr val="FFFF00"/>
                  </a:solidFill>
                  <a:latin typeface="Times New Roman" panose="02020603050405020304" pitchFamily="18" charset="0"/>
                  <a:ea typeface="黑体" panose="02010609060101010101" pitchFamily="49" charset="-122"/>
                </a:rPr>
                <a:t>d</a:t>
              </a:r>
              <a:r>
                <a:rPr lang="en-US" altLang="zh-CN" sz="2800" i="1">
                  <a:solidFill>
                    <a:srgbClr val="FFFF00"/>
                  </a:solidFill>
                  <a:latin typeface="Times New Roman" panose="02020603050405020304" pitchFamily="18" charset="0"/>
                  <a:ea typeface="黑体" panose="02010609060101010101" pitchFamily="49" charset="-122"/>
                </a:rPr>
                <a:t>S</a:t>
              </a:r>
            </a:p>
          </p:txBody>
        </p:sp>
        <p:sp>
          <p:nvSpPr>
            <p:cNvPr id="14372" name="Text Box 69">
              <a:extLst>
                <a:ext uri="{FF2B5EF4-FFF2-40B4-BE49-F238E27FC236}">
                  <a16:creationId xmlns:a16="http://schemas.microsoft.com/office/drawing/2014/main" id="{63E33283-7EA1-48F6-870F-B4B4835D4BA6}"/>
                </a:ext>
              </a:extLst>
            </p:cNvPr>
            <p:cNvSpPr txBox="1">
              <a:spLocks noChangeArrowheads="1"/>
            </p:cNvSpPr>
            <p:nvPr/>
          </p:nvSpPr>
          <p:spPr bwMode="auto">
            <a:xfrm>
              <a:off x="4558" y="1480"/>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en-US" altLang="zh-CN" i="1">
                  <a:solidFill>
                    <a:srgbClr val="FFFF00"/>
                  </a:solidFill>
                  <a:latin typeface="Times New Roman" panose="02020603050405020304" pitchFamily="18" charset="0"/>
                  <a:ea typeface="黑体" panose="02010609060101010101" pitchFamily="49" charset="-122"/>
                </a:rPr>
                <a:t>θ</a:t>
              </a:r>
            </a:p>
          </p:txBody>
        </p:sp>
        <p:sp>
          <p:nvSpPr>
            <p:cNvPr id="14373" name="Freeform 70">
              <a:extLst>
                <a:ext uri="{FF2B5EF4-FFF2-40B4-BE49-F238E27FC236}">
                  <a16:creationId xmlns:a16="http://schemas.microsoft.com/office/drawing/2014/main" id="{C52C4AFF-A2B7-473B-B45B-8B70E5FC2488}"/>
                </a:ext>
              </a:extLst>
            </p:cNvPr>
            <p:cNvSpPr>
              <a:spLocks/>
            </p:cNvSpPr>
            <p:nvPr/>
          </p:nvSpPr>
          <p:spPr bwMode="auto">
            <a:xfrm>
              <a:off x="4677" y="1731"/>
              <a:ext cx="53" cy="17"/>
            </a:xfrm>
            <a:custGeom>
              <a:avLst/>
              <a:gdLst>
                <a:gd name="T0" fmla="*/ 0 w 53"/>
                <a:gd name="T1" fmla="*/ 2 h 17"/>
                <a:gd name="T2" fmla="*/ 32 w 53"/>
                <a:gd name="T3" fmla="*/ 2 h 17"/>
                <a:gd name="T4" fmla="*/ 53 w 53"/>
                <a:gd name="T5" fmla="*/ 17 h 17"/>
                <a:gd name="T6" fmla="*/ 0 60000 65536"/>
                <a:gd name="T7" fmla="*/ 0 60000 65536"/>
                <a:gd name="T8" fmla="*/ 0 60000 65536"/>
                <a:gd name="T9" fmla="*/ 0 w 53"/>
                <a:gd name="T10" fmla="*/ 0 h 17"/>
                <a:gd name="T11" fmla="*/ 53 w 53"/>
                <a:gd name="T12" fmla="*/ 17 h 17"/>
              </a:gdLst>
              <a:ahLst/>
              <a:cxnLst>
                <a:cxn ang="T6">
                  <a:pos x="T0" y="T1"/>
                </a:cxn>
                <a:cxn ang="T7">
                  <a:pos x="T2" y="T3"/>
                </a:cxn>
                <a:cxn ang="T8">
                  <a:pos x="T4" y="T5"/>
                </a:cxn>
              </a:cxnLst>
              <a:rect l="T9" t="T10" r="T11" b="T12"/>
              <a:pathLst>
                <a:path w="53" h="17">
                  <a:moveTo>
                    <a:pt x="0" y="2"/>
                  </a:moveTo>
                  <a:cubicBezTo>
                    <a:pt x="5" y="2"/>
                    <a:pt x="23" y="0"/>
                    <a:pt x="32" y="2"/>
                  </a:cubicBezTo>
                  <a:cubicBezTo>
                    <a:pt x="41" y="4"/>
                    <a:pt x="49" y="14"/>
                    <a:pt x="53" y="17"/>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74" name="Line 71">
              <a:extLst>
                <a:ext uri="{FF2B5EF4-FFF2-40B4-BE49-F238E27FC236}">
                  <a16:creationId xmlns:a16="http://schemas.microsoft.com/office/drawing/2014/main" id="{62221152-AFAE-4BBF-9D8C-FFFF2FF09C0C}"/>
                </a:ext>
              </a:extLst>
            </p:cNvPr>
            <p:cNvSpPr>
              <a:spLocks noChangeShapeType="1"/>
            </p:cNvSpPr>
            <p:nvPr/>
          </p:nvSpPr>
          <p:spPr bwMode="auto">
            <a:xfrm>
              <a:off x="5057" y="1888"/>
              <a:ext cx="136" cy="91"/>
            </a:xfrm>
            <a:prstGeom prst="line">
              <a:avLst/>
            </a:prstGeom>
            <a:noFill/>
            <a:ln w="9525">
              <a:solidFill>
                <a:srgbClr val="19F0F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75" name="Line 72">
              <a:extLst>
                <a:ext uri="{FF2B5EF4-FFF2-40B4-BE49-F238E27FC236}">
                  <a16:creationId xmlns:a16="http://schemas.microsoft.com/office/drawing/2014/main" id="{1DF4C90B-7C6E-411E-8F23-4C50AADEDECE}"/>
                </a:ext>
              </a:extLst>
            </p:cNvPr>
            <p:cNvSpPr>
              <a:spLocks noChangeShapeType="1"/>
            </p:cNvSpPr>
            <p:nvPr/>
          </p:nvSpPr>
          <p:spPr bwMode="auto">
            <a:xfrm>
              <a:off x="4422" y="2704"/>
              <a:ext cx="136" cy="91"/>
            </a:xfrm>
            <a:prstGeom prst="line">
              <a:avLst/>
            </a:prstGeom>
            <a:noFill/>
            <a:ln w="9525">
              <a:solidFill>
                <a:srgbClr val="19F0FB"/>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76" name="Freeform 73">
              <a:extLst>
                <a:ext uri="{FF2B5EF4-FFF2-40B4-BE49-F238E27FC236}">
                  <a16:creationId xmlns:a16="http://schemas.microsoft.com/office/drawing/2014/main" id="{F5182FEE-C910-453E-8A43-51631B5C2CDA}"/>
                </a:ext>
              </a:extLst>
            </p:cNvPr>
            <p:cNvSpPr>
              <a:spLocks/>
            </p:cNvSpPr>
            <p:nvPr/>
          </p:nvSpPr>
          <p:spPr bwMode="auto">
            <a:xfrm>
              <a:off x="4513" y="1937"/>
              <a:ext cx="619" cy="813"/>
            </a:xfrm>
            <a:custGeom>
              <a:avLst/>
              <a:gdLst>
                <a:gd name="T0" fmla="*/ 619 w 619"/>
                <a:gd name="T1" fmla="*/ 0 h 813"/>
                <a:gd name="T2" fmla="*/ 0 w 619"/>
                <a:gd name="T3" fmla="*/ 813 h 813"/>
                <a:gd name="T4" fmla="*/ 0 60000 65536"/>
                <a:gd name="T5" fmla="*/ 0 60000 65536"/>
                <a:gd name="T6" fmla="*/ 0 w 619"/>
                <a:gd name="T7" fmla="*/ 0 h 813"/>
                <a:gd name="T8" fmla="*/ 619 w 619"/>
                <a:gd name="T9" fmla="*/ 813 h 813"/>
              </a:gdLst>
              <a:ahLst/>
              <a:cxnLst>
                <a:cxn ang="T4">
                  <a:pos x="T0" y="T1"/>
                </a:cxn>
                <a:cxn ang="T5">
                  <a:pos x="T2" y="T3"/>
                </a:cxn>
              </a:cxnLst>
              <a:rect l="T6" t="T7" r="T8" b="T9"/>
              <a:pathLst>
                <a:path w="619" h="813">
                  <a:moveTo>
                    <a:pt x="619" y="0"/>
                  </a:moveTo>
                  <a:lnTo>
                    <a:pt x="0" y="813"/>
                  </a:lnTo>
                </a:path>
              </a:pathLst>
            </a:custGeom>
            <a:noFill/>
            <a:ln w="9525">
              <a:solidFill>
                <a:srgbClr val="19F0FB"/>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14377" name="Object 74">
              <a:extLst>
                <a:ext uri="{FF2B5EF4-FFF2-40B4-BE49-F238E27FC236}">
                  <a16:creationId xmlns:a16="http://schemas.microsoft.com/office/drawing/2014/main" id="{28158559-6B68-42AE-9282-6B1D61B9A91B}"/>
                </a:ext>
              </a:extLst>
            </p:cNvPr>
            <p:cNvGraphicFramePr>
              <a:graphicFrameLocks noChangeAspect="1"/>
            </p:cNvGraphicFramePr>
            <p:nvPr/>
          </p:nvGraphicFramePr>
          <p:xfrm>
            <a:off x="4785" y="2251"/>
            <a:ext cx="408" cy="272"/>
          </p:xfrm>
          <a:graphic>
            <a:graphicData uri="http://schemas.openxmlformats.org/presentationml/2006/ole">
              <mc:AlternateContent xmlns:mc="http://schemas.openxmlformats.org/markup-compatibility/2006">
                <mc:Choice xmlns:v="urn:schemas-microsoft-com:vml" Requires="v">
                  <p:oleObj spid="_x0000_s14428" name="公式" r:id="rId10" imgW="266731" imgH="152622" progId="Equation.3">
                    <p:embed/>
                  </p:oleObj>
                </mc:Choice>
                <mc:Fallback>
                  <p:oleObj name="公式" r:id="rId10" imgW="266731" imgH="152622" progId="Equation.3">
                    <p:embed/>
                    <p:pic>
                      <p:nvPicPr>
                        <p:cNvPr id="0" name="Object 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5" y="2251"/>
                          <a:ext cx="40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99115" name="Object 75">
            <a:extLst>
              <a:ext uri="{FF2B5EF4-FFF2-40B4-BE49-F238E27FC236}">
                <a16:creationId xmlns:a16="http://schemas.microsoft.com/office/drawing/2014/main" id="{2A4911DA-3962-4765-AC36-2000811DE83B}"/>
              </a:ext>
            </a:extLst>
          </p:cNvPr>
          <p:cNvGraphicFramePr>
            <a:graphicFrameLocks noChangeAspect="1"/>
          </p:cNvGraphicFramePr>
          <p:nvPr/>
        </p:nvGraphicFramePr>
        <p:xfrm>
          <a:off x="1136650" y="2913063"/>
          <a:ext cx="1490663" cy="587375"/>
        </p:xfrm>
        <a:graphic>
          <a:graphicData uri="http://schemas.openxmlformats.org/presentationml/2006/ole">
            <mc:AlternateContent xmlns:mc="http://schemas.openxmlformats.org/markup-compatibility/2006">
              <mc:Choice xmlns:v="urn:schemas-microsoft-com:vml" Requires="v">
                <p:oleObj spid="_x0000_s14429" name="公式" r:id="rId12" imgW="1440149" imgH="510734" progId="Equation.3">
                  <p:embed/>
                </p:oleObj>
              </mc:Choice>
              <mc:Fallback>
                <p:oleObj name="公式" r:id="rId12" imgW="1440149" imgH="510734" progId="Equation.3">
                  <p:embed/>
                  <p:pic>
                    <p:nvPicPr>
                      <p:cNvPr id="0" name="Object 7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36650" y="2913063"/>
                        <a:ext cx="1490663"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9116" name="Object 76">
            <a:extLst>
              <a:ext uri="{FF2B5EF4-FFF2-40B4-BE49-F238E27FC236}">
                <a16:creationId xmlns:a16="http://schemas.microsoft.com/office/drawing/2014/main" id="{06D695BA-A838-4A5F-87A1-360CE05AA50F}"/>
              </a:ext>
            </a:extLst>
          </p:cNvPr>
          <p:cNvGraphicFramePr>
            <a:graphicFrameLocks noChangeAspect="1"/>
          </p:cNvGraphicFramePr>
          <p:nvPr/>
        </p:nvGraphicFramePr>
        <p:xfrm>
          <a:off x="971550" y="5129213"/>
          <a:ext cx="1368425" cy="531812"/>
        </p:xfrm>
        <a:graphic>
          <a:graphicData uri="http://schemas.openxmlformats.org/presentationml/2006/ole">
            <mc:AlternateContent xmlns:mc="http://schemas.openxmlformats.org/markup-compatibility/2006">
              <mc:Choice xmlns:v="urn:schemas-microsoft-com:vml" Requires="v">
                <p:oleObj spid="_x0000_s14430" name="公式" r:id="rId14" imgW="1447613" imgH="510734" progId="Equation.3">
                  <p:embed/>
                </p:oleObj>
              </mc:Choice>
              <mc:Fallback>
                <p:oleObj name="公式" r:id="rId14" imgW="1447613" imgH="510734" progId="Equation.3">
                  <p:embed/>
                  <p:pic>
                    <p:nvPicPr>
                      <p:cNvPr id="0" name="Object 7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1550" y="5129213"/>
                        <a:ext cx="136842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9117" name="Text Box 77">
            <a:extLst>
              <a:ext uri="{FF2B5EF4-FFF2-40B4-BE49-F238E27FC236}">
                <a16:creationId xmlns:a16="http://schemas.microsoft.com/office/drawing/2014/main" id="{219BEF38-4D53-4F70-AA76-B4BBC16DD450}"/>
              </a:ext>
            </a:extLst>
          </p:cNvPr>
          <p:cNvSpPr txBox="1">
            <a:spLocks noChangeArrowheads="1"/>
          </p:cNvSpPr>
          <p:nvPr/>
        </p:nvSpPr>
        <p:spPr bwMode="auto">
          <a:xfrm>
            <a:off x="430213" y="1401763"/>
            <a:ext cx="1655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zh-CN" altLang="en-US">
                <a:solidFill>
                  <a:srgbClr val="FFFF00"/>
                </a:solidFill>
                <a:latin typeface="Times New Roman" panose="02020603050405020304" pitchFamily="18" charset="0"/>
                <a:ea typeface="黑体" panose="02010609060101010101" pitchFamily="49" charset="-122"/>
              </a:rPr>
              <a:t>体积流量</a:t>
            </a:r>
          </a:p>
        </p:txBody>
      </p:sp>
      <p:sp>
        <p:nvSpPr>
          <p:cNvPr id="599118" name="Text Box 78">
            <a:extLst>
              <a:ext uri="{FF2B5EF4-FFF2-40B4-BE49-F238E27FC236}">
                <a16:creationId xmlns:a16="http://schemas.microsoft.com/office/drawing/2014/main" id="{69C1062E-45BC-4F2A-BD1C-0F70F89B4BBA}"/>
              </a:ext>
            </a:extLst>
          </p:cNvPr>
          <p:cNvSpPr txBox="1">
            <a:spLocks noChangeArrowheads="1"/>
          </p:cNvSpPr>
          <p:nvPr/>
        </p:nvSpPr>
        <p:spPr bwMode="auto">
          <a:xfrm>
            <a:off x="395288" y="3692525"/>
            <a:ext cx="1655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zh-CN" altLang="en-US">
                <a:solidFill>
                  <a:srgbClr val="FFFF00"/>
                </a:solidFill>
                <a:latin typeface="Times New Roman" panose="02020603050405020304" pitchFamily="18" charset="0"/>
                <a:ea typeface="黑体" panose="02010609060101010101" pitchFamily="49" charset="-122"/>
              </a:rPr>
              <a:t>质量流量</a:t>
            </a:r>
          </a:p>
        </p:txBody>
      </p:sp>
      <p:graphicFrame>
        <p:nvGraphicFramePr>
          <p:cNvPr id="599119" name="Object 79">
            <a:extLst>
              <a:ext uri="{FF2B5EF4-FFF2-40B4-BE49-F238E27FC236}">
                <a16:creationId xmlns:a16="http://schemas.microsoft.com/office/drawing/2014/main" id="{73F2D084-DDB9-4560-BE6A-26DA917B85DB}"/>
              </a:ext>
            </a:extLst>
          </p:cNvPr>
          <p:cNvGraphicFramePr>
            <a:graphicFrameLocks noChangeAspect="1"/>
          </p:cNvGraphicFramePr>
          <p:nvPr/>
        </p:nvGraphicFramePr>
        <p:xfrm>
          <a:off x="2682875" y="2901950"/>
          <a:ext cx="1168400" cy="587375"/>
        </p:xfrm>
        <a:graphic>
          <a:graphicData uri="http://schemas.openxmlformats.org/presentationml/2006/ole">
            <mc:AlternateContent xmlns:mc="http://schemas.openxmlformats.org/markup-compatibility/2006">
              <mc:Choice xmlns:v="urn:schemas-microsoft-com:vml" Requires="v">
                <p:oleObj spid="_x0000_s14431" name="公式" r:id="rId16" imgW="1120171" imgH="510734" progId="Equation.3">
                  <p:embed/>
                </p:oleObj>
              </mc:Choice>
              <mc:Fallback>
                <p:oleObj name="公式" r:id="rId16" imgW="1120171" imgH="510734" progId="Equation.3">
                  <p:embed/>
                  <p:pic>
                    <p:nvPicPr>
                      <p:cNvPr id="0" name="Object 7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82875" y="2901950"/>
                        <a:ext cx="116840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9120" name="Object 80">
            <a:extLst>
              <a:ext uri="{FF2B5EF4-FFF2-40B4-BE49-F238E27FC236}">
                <a16:creationId xmlns:a16="http://schemas.microsoft.com/office/drawing/2014/main" id="{82B47288-00F8-4E08-A253-2F70447FD3C8}"/>
              </a:ext>
            </a:extLst>
          </p:cNvPr>
          <p:cNvGraphicFramePr>
            <a:graphicFrameLocks noChangeAspect="1"/>
          </p:cNvGraphicFramePr>
          <p:nvPr/>
        </p:nvGraphicFramePr>
        <p:xfrm>
          <a:off x="900113" y="1822450"/>
          <a:ext cx="3603625" cy="874713"/>
        </p:xfrm>
        <a:graphic>
          <a:graphicData uri="http://schemas.openxmlformats.org/presentationml/2006/ole">
            <mc:AlternateContent xmlns:mc="http://schemas.openxmlformats.org/markup-compatibility/2006">
              <mc:Choice xmlns:v="urn:schemas-microsoft-com:vml" Requires="v">
                <p:oleObj spid="_x0000_s14432" name="公式" r:id="rId18" imgW="3192811" imgH="701262" progId="Equation.3">
                  <p:embed/>
                </p:oleObj>
              </mc:Choice>
              <mc:Fallback>
                <p:oleObj name="公式" r:id="rId18" imgW="3192811" imgH="701262" progId="Equation.3">
                  <p:embed/>
                  <p:pic>
                    <p:nvPicPr>
                      <p:cNvPr id="0" name="Object 8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0113" y="1822450"/>
                        <a:ext cx="3603625"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9121" name="Object 81">
            <a:extLst>
              <a:ext uri="{FF2B5EF4-FFF2-40B4-BE49-F238E27FC236}">
                <a16:creationId xmlns:a16="http://schemas.microsoft.com/office/drawing/2014/main" id="{44BD9409-C810-4338-87D3-ECB2217102FB}"/>
              </a:ext>
            </a:extLst>
          </p:cNvPr>
          <p:cNvGraphicFramePr>
            <a:graphicFrameLocks noChangeAspect="1"/>
          </p:cNvGraphicFramePr>
          <p:nvPr/>
        </p:nvGraphicFramePr>
        <p:xfrm>
          <a:off x="971550" y="4408488"/>
          <a:ext cx="3355975" cy="460375"/>
        </p:xfrm>
        <a:graphic>
          <a:graphicData uri="http://schemas.openxmlformats.org/presentationml/2006/ole">
            <mc:AlternateContent xmlns:mc="http://schemas.openxmlformats.org/markup-compatibility/2006">
              <mc:Choice xmlns:v="urn:schemas-microsoft-com:vml" Requires="v">
                <p:oleObj spid="_x0000_s14433" name="公式" r:id="rId20" imgW="3268949" imgH="396018" progId="Equation.3">
                  <p:embed/>
                </p:oleObj>
              </mc:Choice>
              <mc:Fallback>
                <p:oleObj name="公式" r:id="rId20" imgW="3268949" imgH="396018" progId="Equation.3">
                  <p:embed/>
                  <p:pic>
                    <p:nvPicPr>
                      <p:cNvPr id="0" name="Object 8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1550" y="4408488"/>
                        <a:ext cx="335597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9122" name="Text Box 82">
            <a:extLst>
              <a:ext uri="{FF2B5EF4-FFF2-40B4-BE49-F238E27FC236}">
                <a16:creationId xmlns:a16="http://schemas.microsoft.com/office/drawing/2014/main" id="{FFAFE438-3247-4247-900C-A25842BFF640}"/>
              </a:ext>
            </a:extLst>
          </p:cNvPr>
          <p:cNvSpPr txBox="1">
            <a:spLocks noChangeArrowheads="1"/>
          </p:cNvSpPr>
          <p:nvPr/>
        </p:nvSpPr>
        <p:spPr bwMode="auto">
          <a:xfrm>
            <a:off x="430213" y="6129338"/>
            <a:ext cx="16557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zh-CN" altLang="en-US" sz="2800">
                <a:solidFill>
                  <a:srgbClr val="00FFFF"/>
                </a:solidFill>
                <a:latin typeface="Times New Roman" panose="02020603050405020304" pitchFamily="18" charset="0"/>
                <a:ea typeface="黑体" panose="02010609060101010101" pitchFamily="49" charset="-122"/>
              </a:rPr>
              <a:t>通量  </a:t>
            </a:r>
            <a:r>
              <a:rPr lang="en-US" altLang="zh-CN" sz="2800">
                <a:solidFill>
                  <a:srgbClr val="00FFFF"/>
                </a:solidFill>
                <a:latin typeface="Times New Roman" panose="02020603050405020304" pitchFamily="18" charset="0"/>
                <a:ea typeface="黑体" panose="02010609060101010101" pitchFamily="49" charset="-122"/>
              </a:rPr>
              <a:t>...</a:t>
            </a:r>
          </a:p>
        </p:txBody>
      </p:sp>
      <p:graphicFrame>
        <p:nvGraphicFramePr>
          <p:cNvPr id="599123" name="Object 83">
            <a:extLst>
              <a:ext uri="{FF2B5EF4-FFF2-40B4-BE49-F238E27FC236}">
                <a16:creationId xmlns:a16="http://schemas.microsoft.com/office/drawing/2014/main" id="{78268788-5618-407B-915B-84DA30BFED85}"/>
              </a:ext>
            </a:extLst>
          </p:cNvPr>
          <p:cNvGraphicFramePr>
            <a:graphicFrameLocks noChangeAspect="1"/>
          </p:cNvGraphicFramePr>
          <p:nvPr/>
        </p:nvGraphicFramePr>
        <p:xfrm>
          <a:off x="3132138" y="6129338"/>
          <a:ext cx="1619250" cy="655637"/>
        </p:xfrm>
        <a:graphic>
          <a:graphicData uri="http://schemas.openxmlformats.org/presentationml/2006/ole">
            <mc:AlternateContent xmlns:mc="http://schemas.openxmlformats.org/markup-compatibility/2006">
              <mc:Choice xmlns:v="urn:schemas-microsoft-com:vml" Requires="v">
                <p:oleObj spid="_x0000_s14434" name="公式" r:id="rId22" imgW="1402329" imgH="510734" progId="Equation.3">
                  <p:embed/>
                </p:oleObj>
              </mc:Choice>
              <mc:Fallback>
                <p:oleObj name="公式" r:id="rId22" imgW="1402329" imgH="510734" progId="Equation.3">
                  <p:embed/>
                  <p:pic>
                    <p:nvPicPr>
                      <p:cNvPr id="0" name="Object 8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32138" y="6129338"/>
                        <a:ext cx="1619250"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9124" name="Object 84">
            <a:extLst>
              <a:ext uri="{FF2B5EF4-FFF2-40B4-BE49-F238E27FC236}">
                <a16:creationId xmlns:a16="http://schemas.microsoft.com/office/drawing/2014/main" id="{EE6B8105-6070-44B3-BFFB-781FA3E5F980}"/>
              </a:ext>
            </a:extLst>
          </p:cNvPr>
          <p:cNvGraphicFramePr>
            <a:graphicFrameLocks noChangeAspect="1"/>
          </p:cNvGraphicFramePr>
          <p:nvPr/>
        </p:nvGraphicFramePr>
        <p:xfrm>
          <a:off x="2484438" y="5157788"/>
          <a:ext cx="1311275" cy="531812"/>
        </p:xfrm>
        <a:graphic>
          <a:graphicData uri="http://schemas.openxmlformats.org/presentationml/2006/ole">
            <mc:AlternateContent xmlns:mc="http://schemas.openxmlformats.org/markup-compatibility/2006">
              <mc:Choice xmlns:v="urn:schemas-microsoft-com:vml" Requires="v">
                <p:oleObj spid="_x0000_s14435" name="公式" r:id="rId24" imgW="1386902" imgH="510734" progId="Equation.3">
                  <p:embed/>
                </p:oleObj>
              </mc:Choice>
              <mc:Fallback>
                <p:oleObj name="公式" r:id="rId24" imgW="1386902" imgH="510734" progId="Equation.3">
                  <p:embed/>
                  <p:pic>
                    <p:nvPicPr>
                      <p:cNvPr id="0" name="Object 8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84438" y="5157788"/>
                        <a:ext cx="131127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99073"/>
                                        </p:tgtEl>
                                        <p:attrNameLst>
                                          <p:attrName>style.visibility</p:attrName>
                                        </p:attrNameLst>
                                      </p:cBhvr>
                                      <p:to>
                                        <p:strVal val="visible"/>
                                      </p:to>
                                    </p:set>
                                    <p:animEffect transition="in" filter="box(out)">
                                      <p:cBhvr>
                                        <p:cTn id="7" dur="500"/>
                                        <p:tgtEl>
                                          <p:spTgt spid="5990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99092"/>
                                        </p:tgtEl>
                                        <p:attrNameLst>
                                          <p:attrName>style.visibility</p:attrName>
                                        </p:attrNameLst>
                                      </p:cBhvr>
                                      <p:to>
                                        <p:strVal val="visible"/>
                                      </p:to>
                                    </p:set>
                                    <p:animEffect transition="in" filter="wipe(down)">
                                      <p:cBhvr>
                                        <p:cTn id="12" dur="500"/>
                                        <p:tgtEl>
                                          <p:spTgt spid="5990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7" presetClass="entr" presetSubtype="0" fill="hold" grpId="0" nodeType="clickEffect">
                                  <p:stCondLst>
                                    <p:cond delay="0"/>
                                  </p:stCondLst>
                                  <p:childTnLst>
                                    <p:set>
                                      <p:cBhvr>
                                        <p:cTn id="21" dur="1" fill="hold">
                                          <p:stCondLst>
                                            <p:cond delay="0"/>
                                          </p:stCondLst>
                                        </p:cTn>
                                        <p:tgtEl>
                                          <p:spTgt spid="599047"/>
                                        </p:tgtEl>
                                        <p:attrNameLst>
                                          <p:attrName>style.visibility</p:attrName>
                                        </p:attrNameLst>
                                      </p:cBhvr>
                                      <p:to>
                                        <p:strVal val="visible"/>
                                      </p:to>
                                    </p:set>
                                    <p:anim calcmode="discrete" valueType="clr">
                                      <p:cBhvr override="childStyle">
                                        <p:cTn id="22" dur="80"/>
                                        <p:tgtEl>
                                          <p:spTgt spid="599047"/>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599047"/>
                                        </p:tgtEl>
                                        <p:attrNameLst>
                                          <p:attrName>fillcolor</p:attrName>
                                        </p:attrNameLst>
                                      </p:cBhvr>
                                      <p:tavLst>
                                        <p:tav tm="0">
                                          <p:val>
                                            <p:clrVal>
                                              <a:schemeClr val="accent2"/>
                                            </p:clrVal>
                                          </p:val>
                                        </p:tav>
                                        <p:tav tm="50000">
                                          <p:val>
                                            <p:clrVal>
                                              <a:schemeClr val="hlink"/>
                                            </p:clrVal>
                                          </p:val>
                                        </p:tav>
                                      </p:tavLst>
                                    </p:anim>
                                    <p:set>
                                      <p:cBhvr>
                                        <p:cTn id="24" dur="80"/>
                                        <p:tgtEl>
                                          <p:spTgt spid="599047"/>
                                        </p:tgtEl>
                                        <p:attrNameLst>
                                          <p:attrName>fill.type</p:attrName>
                                        </p:attrNameLst>
                                      </p:cBhvr>
                                      <p:to>
                                        <p:strVal val="solid"/>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599079"/>
                                        </p:tgtEl>
                                        <p:attrNameLst>
                                          <p:attrName>style.visibility</p:attrName>
                                        </p:attrNameLst>
                                      </p:cBhvr>
                                      <p:to>
                                        <p:strVal val="visible"/>
                                      </p:to>
                                    </p:set>
                                    <p:animEffect transition="in" filter="wipe(down)">
                                      <p:cBhvr>
                                        <p:cTn id="39" dur="500"/>
                                        <p:tgtEl>
                                          <p:spTgt spid="59907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6" presetClass="entr" presetSubtype="0" fill="hold" nodeType="clickEffect">
                                  <p:stCondLst>
                                    <p:cond delay="0"/>
                                  </p:stCondLst>
                                  <p:childTnLst>
                                    <p:set>
                                      <p:cBhvr>
                                        <p:cTn id="43" dur="1" fill="hold">
                                          <p:stCondLst>
                                            <p:cond delay="0"/>
                                          </p:stCondLst>
                                        </p:cTn>
                                        <p:tgtEl>
                                          <p:spTgt spid="599090"/>
                                        </p:tgtEl>
                                        <p:attrNameLst>
                                          <p:attrName>style.visibility</p:attrName>
                                        </p:attrNameLst>
                                      </p:cBhvr>
                                      <p:to>
                                        <p:strVal val="visible"/>
                                      </p:to>
                                    </p:set>
                                    <p:animEffect transition="in" filter="wipe(down)">
                                      <p:cBhvr>
                                        <p:cTn id="44" dur="580">
                                          <p:stCondLst>
                                            <p:cond delay="0"/>
                                          </p:stCondLst>
                                        </p:cTn>
                                        <p:tgtEl>
                                          <p:spTgt spid="599090"/>
                                        </p:tgtEl>
                                      </p:cBhvr>
                                    </p:animEffect>
                                    <p:anim calcmode="lin" valueType="num">
                                      <p:cBhvr>
                                        <p:cTn id="45" dur="1822" tmFilter="0,0; 0.14,0.36; 0.43,0.73; 0.71,0.91; 1.0,1.0">
                                          <p:stCondLst>
                                            <p:cond delay="0"/>
                                          </p:stCondLst>
                                        </p:cTn>
                                        <p:tgtEl>
                                          <p:spTgt spid="599090"/>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599090"/>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599090"/>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599090"/>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599090"/>
                                        </p:tgtEl>
                                        <p:attrNameLst>
                                          <p:attrName>ppt_y</p:attrName>
                                        </p:attrNameLst>
                                      </p:cBhvr>
                                      <p:tavLst>
                                        <p:tav tm="0" fmla="#ppt_y-sin(pi*$)/81">
                                          <p:val>
                                            <p:fltVal val="0"/>
                                          </p:val>
                                        </p:tav>
                                        <p:tav tm="100000">
                                          <p:val>
                                            <p:fltVal val="1"/>
                                          </p:val>
                                        </p:tav>
                                      </p:tavLst>
                                    </p:anim>
                                    <p:animScale>
                                      <p:cBhvr>
                                        <p:cTn id="50" dur="26">
                                          <p:stCondLst>
                                            <p:cond delay="650"/>
                                          </p:stCondLst>
                                        </p:cTn>
                                        <p:tgtEl>
                                          <p:spTgt spid="599090"/>
                                        </p:tgtEl>
                                      </p:cBhvr>
                                      <p:to x="100000" y="60000"/>
                                    </p:animScale>
                                    <p:animScale>
                                      <p:cBhvr>
                                        <p:cTn id="51" dur="166" decel="50000">
                                          <p:stCondLst>
                                            <p:cond delay="676"/>
                                          </p:stCondLst>
                                        </p:cTn>
                                        <p:tgtEl>
                                          <p:spTgt spid="599090"/>
                                        </p:tgtEl>
                                      </p:cBhvr>
                                      <p:to x="100000" y="100000"/>
                                    </p:animScale>
                                    <p:animScale>
                                      <p:cBhvr>
                                        <p:cTn id="52" dur="26">
                                          <p:stCondLst>
                                            <p:cond delay="1312"/>
                                          </p:stCondLst>
                                        </p:cTn>
                                        <p:tgtEl>
                                          <p:spTgt spid="599090"/>
                                        </p:tgtEl>
                                      </p:cBhvr>
                                      <p:to x="100000" y="80000"/>
                                    </p:animScale>
                                    <p:animScale>
                                      <p:cBhvr>
                                        <p:cTn id="53" dur="166" decel="50000">
                                          <p:stCondLst>
                                            <p:cond delay="1338"/>
                                          </p:stCondLst>
                                        </p:cTn>
                                        <p:tgtEl>
                                          <p:spTgt spid="599090"/>
                                        </p:tgtEl>
                                      </p:cBhvr>
                                      <p:to x="100000" y="100000"/>
                                    </p:animScale>
                                    <p:animScale>
                                      <p:cBhvr>
                                        <p:cTn id="54" dur="26">
                                          <p:stCondLst>
                                            <p:cond delay="1642"/>
                                          </p:stCondLst>
                                        </p:cTn>
                                        <p:tgtEl>
                                          <p:spTgt spid="599090"/>
                                        </p:tgtEl>
                                      </p:cBhvr>
                                      <p:to x="100000" y="90000"/>
                                    </p:animScale>
                                    <p:animScale>
                                      <p:cBhvr>
                                        <p:cTn id="55" dur="166" decel="50000">
                                          <p:stCondLst>
                                            <p:cond delay="1668"/>
                                          </p:stCondLst>
                                        </p:cTn>
                                        <p:tgtEl>
                                          <p:spTgt spid="599090"/>
                                        </p:tgtEl>
                                      </p:cBhvr>
                                      <p:to x="100000" y="100000"/>
                                    </p:animScale>
                                    <p:animScale>
                                      <p:cBhvr>
                                        <p:cTn id="56" dur="26">
                                          <p:stCondLst>
                                            <p:cond delay="1808"/>
                                          </p:stCondLst>
                                        </p:cTn>
                                        <p:tgtEl>
                                          <p:spTgt spid="599090"/>
                                        </p:tgtEl>
                                      </p:cBhvr>
                                      <p:to x="100000" y="95000"/>
                                    </p:animScale>
                                    <p:animScale>
                                      <p:cBhvr>
                                        <p:cTn id="57" dur="166" decel="50000">
                                          <p:stCondLst>
                                            <p:cond delay="1834"/>
                                          </p:stCondLst>
                                        </p:cTn>
                                        <p:tgtEl>
                                          <p:spTgt spid="599090"/>
                                        </p:tgtEl>
                                      </p:cBhvr>
                                      <p:to x="100000" y="100000"/>
                                    </p:animScale>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599091"/>
                                        </p:tgtEl>
                                        <p:attrNameLst>
                                          <p:attrName>style.visibility</p:attrName>
                                        </p:attrNameLst>
                                      </p:cBhvr>
                                      <p:to>
                                        <p:strVal val="visible"/>
                                      </p:to>
                                    </p:set>
                                    <p:animEffect transition="in" filter="wipe(down)">
                                      <p:cBhvr>
                                        <p:cTn id="62" dur="500"/>
                                        <p:tgtEl>
                                          <p:spTgt spid="59909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6" presetClass="entr" presetSubtype="0" fill="hold" nodeType="clickEffect">
                                  <p:stCondLst>
                                    <p:cond delay="0"/>
                                  </p:stCondLst>
                                  <p:childTnLst>
                                    <p:set>
                                      <p:cBhvr>
                                        <p:cTn id="66" dur="1" fill="hold">
                                          <p:stCondLst>
                                            <p:cond delay="0"/>
                                          </p:stCondLst>
                                        </p:cTn>
                                        <p:tgtEl>
                                          <p:spTgt spid="599095"/>
                                        </p:tgtEl>
                                        <p:attrNameLst>
                                          <p:attrName>style.visibility</p:attrName>
                                        </p:attrNameLst>
                                      </p:cBhvr>
                                      <p:to>
                                        <p:strVal val="visible"/>
                                      </p:to>
                                    </p:set>
                                    <p:animEffect transition="in" filter="wipe(down)">
                                      <p:cBhvr>
                                        <p:cTn id="67" dur="580">
                                          <p:stCondLst>
                                            <p:cond delay="0"/>
                                          </p:stCondLst>
                                        </p:cTn>
                                        <p:tgtEl>
                                          <p:spTgt spid="599095"/>
                                        </p:tgtEl>
                                      </p:cBhvr>
                                    </p:animEffect>
                                    <p:anim calcmode="lin" valueType="num">
                                      <p:cBhvr>
                                        <p:cTn id="68" dur="1822" tmFilter="0,0; 0.14,0.36; 0.43,0.73; 0.71,0.91; 1.0,1.0">
                                          <p:stCondLst>
                                            <p:cond delay="0"/>
                                          </p:stCondLst>
                                        </p:cTn>
                                        <p:tgtEl>
                                          <p:spTgt spid="599095"/>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599095"/>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599095"/>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599095"/>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599095"/>
                                        </p:tgtEl>
                                        <p:attrNameLst>
                                          <p:attrName>ppt_y</p:attrName>
                                        </p:attrNameLst>
                                      </p:cBhvr>
                                      <p:tavLst>
                                        <p:tav tm="0" fmla="#ppt_y-sin(pi*$)/81">
                                          <p:val>
                                            <p:fltVal val="0"/>
                                          </p:val>
                                        </p:tav>
                                        <p:tav tm="100000">
                                          <p:val>
                                            <p:fltVal val="1"/>
                                          </p:val>
                                        </p:tav>
                                      </p:tavLst>
                                    </p:anim>
                                    <p:animScale>
                                      <p:cBhvr>
                                        <p:cTn id="73" dur="26">
                                          <p:stCondLst>
                                            <p:cond delay="650"/>
                                          </p:stCondLst>
                                        </p:cTn>
                                        <p:tgtEl>
                                          <p:spTgt spid="599095"/>
                                        </p:tgtEl>
                                      </p:cBhvr>
                                      <p:to x="100000" y="60000"/>
                                    </p:animScale>
                                    <p:animScale>
                                      <p:cBhvr>
                                        <p:cTn id="74" dur="166" decel="50000">
                                          <p:stCondLst>
                                            <p:cond delay="676"/>
                                          </p:stCondLst>
                                        </p:cTn>
                                        <p:tgtEl>
                                          <p:spTgt spid="599095"/>
                                        </p:tgtEl>
                                      </p:cBhvr>
                                      <p:to x="100000" y="100000"/>
                                    </p:animScale>
                                    <p:animScale>
                                      <p:cBhvr>
                                        <p:cTn id="75" dur="26">
                                          <p:stCondLst>
                                            <p:cond delay="1312"/>
                                          </p:stCondLst>
                                        </p:cTn>
                                        <p:tgtEl>
                                          <p:spTgt spid="599095"/>
                                        </p:tgtEl>
                                      </p:cBhvr>
                                      <p:to x="100000" y="80000"/>
                                    </p:animScale>
                                    <p:animScale>
                                      <p:cBhvr>
                                        <p:cTn id="76" dur="166" decel="50000">
                                          <p:stCondLst>
                                            <p:cond delay="1338"/>
                                          </p:stCondLst>
                                        </p:cTn>
                                        <p:tgtEl>
                                          <p:spTgt spid="599095"/>
                                        </p:tgtEl>
                                      </p:cBhvr>
                                      <p:to x="100000" y="100000"/>
                                    </p:animScale>
                                    <p:animScale>
                                      <p:cBhvr>
                                        <p:cTn id="77" dur="26">
                                          <p:stCondLst>
                                            <p:cond delay="1642"/>
                                          </p:stCondLst>
                                        </p:cTn>
                                        <p:tgtEl>
                                          <p:spTgt spid="599095"/>
                                        </p:tgtEl>
                                      </p:cBhvr>
                                      <p:to x="100000" y="90000"/>
                                    </p:animScale>
                                    <p:animScale>
                                      <p:cBhvr>
                                        <p:cTn id="78" dur="166" decel="50000">
                                          <p:stCondLst>
                                            <p:cond delay="1668"/>
                                          </p:stCondLst>
                                        </p:cTn>
                                        <p:tgtEl>
                                          <p:spTgt spid="599095"/>
                                        </p:tgtEl>
                                      </p:cBhvr>
                                      <p:to x="100000" y="100000"/>
                                    </p:animScale>
                                    <p:animScale>
                                      <p:cBhvr>
                                        <p:cTn id="79" dur="26">
                                          <p:stCondLst>
                                            <p:cond delay="1808"/>
                                          </p:stCondLst>
                                        </p:cTn>
                                        <p:tgtEl>
                                          <p:spTgt spid="599095"/>
                                        </p:tgtEl>
                                      </p:cBhvr>
                                      <p:to x="100000" y="95000"/>
                                    </p:animScale>
                                    <p:animScale>
                                      <p:cBhvr>
                                        <p:cTn id="80" dur="166" decel="50000">
                                          <p:stCondLst>
                                            <p:cond delay="1834"/>
                                          </p:stCondLst>
                                        </p:cTn>
                                        <p:tgtEl>
                                          <p:spTgt spid="599095"/>
                                        </p:tgtEl>
                                      </p:cBhvr>
                                      <p:to x="100000" y="100000"/>
                                    </p:animScale>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599096"/>
                                        </p:tgtEl>
                                        <p:attrNameLst>
                                          <p:attrName>style.visibility</p:attrName>
                                        </p:attrNameLst>
                                      </p:cBhvr>
                                      <p:to>
                                        <p:strVal val="visible"/>
                                      </p:to>
                                    </p:set>
                                    <p:animEffect transition="in" filter="wipe(up)">
                                      <p:cBhvr>
                                        <p:cTn id="85" dur="500"/>
                                        <p:tgtEl>
                                          <p:spTgt spid="599096"/>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599097"/>
                                        </p:tgtEl>
                                        <p:attrNameLst>
                                          <p:attrName>style.visibility</p:attrName>
                                        </p:attrNameLst>
                                      </p:cBhvr>
                                      <p:to>
                                        <p:strVal val="visible"/>
                                      </p:to>
                                    </p:set>
                                    <p:animEffect transition="in" filter="wipe(up)">
                                      <p:cBhvr>
                                        <p:cTn id="88" dur="500"/>
                                        <p:tgtEl>
                                          <p:spTgt spid="599097"/>
                                        </p:tgtEl>
                                      </p:cBhvr>
                                    </p:animEffect>
                                  </p:childTnLst>
                                </p:cTn>
                              </p:par>
                              <p:par>
                                <p:cTn id="89" presetID="22" presetClass="entr" presetSubtype="1" fill="hold" nodeType="with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up)">
                                      <p:cBhvr>
                                        <p:cTn id="91" dur="500"/>
                                        <p:tgtEl>
                                          <p:spTgt spid="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99117"/>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nodeType="clickEffect">
                                  <p:stCondLst>
                                    <p:cond delay="0"/>
                                  </p:stCondLst>
                                  <p:childTnLst>
                                    <p:set>
                                      <p:cBhvr>
                                        <p:cTn id="99" dur="1" fill="hold">
                                          <p:stCondLst>
                                            <p:cond delay="0"/>
                                          </p:stCondLst>
                                        </p:cTn>
                                        <p:tgtEl>
                                          <p:spTgt spid="599120"/>
                                        </p:tgtEl>
                                        <p:attrNameLst>
                                          <p:attrName>style.visibility</p:attrName>
                                        </p:attrNameLst>
                                      </p:cBhvr>
                                      <p:to>
                                        <p:strVal val="visible"/>
                                      </p:to>
                                    </p:set>
                                    <p:animEffect transition="in" filter="wipe(left)">
                                      <p:cBhvr>
                                        <p:cTn id="100" dur="500"/>
                                        <p:tgtEl>
                                          <p:spTgt spid="599120"/>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9911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nodeType="clickEffect">
                                  <p:stCondLst>
                                    <p:cond delay="0"/>
                                  </p:stCondLst>
                                  <p:childTnLst>
                                    <p:set>
                                      <p:cBhvr>
                                        <p:cTn id="108" dur="1" fill="hold">
                                          <p:stCondLst>
                                            <p:cond delay="0"/>
                                          </p:stCondLst>
                                        </p:cTn>
                                        <p:tgtEl>
                                          <p:spTgt spid="599121"/>
                                        </p:tgtEl>
                                        <p:attrNameLst>
                                          <p:attrName>style.visibility</p:attrName>
                                        </p:attrNameLst>
                                      </p:cBhvr>
                                      <p:to>
                                        <p:strVal val="visible"/>
                                      </p:to>
                                    </p:set>
                                    <p:animEffect transition="in" filter="wipe(left)">
                                      <p:cBhvr>
                                        <p:cTn id="109" dur="500"/>
                                        <p:tgtEl>
                                          <p:spTgt spid="599121"/>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599115"/>
                                        </p:tgtEl>
                                        <p:attrNameLst>
                                          <p:attrName>style.visibility</p:attrName>
                                        </p:attrNameLst>
                                      </p:cBhvr>
                                      <p:to>
                                        <p:strVal val="visible"/>
                                      </p:to>
                                    </p:set>
                                    <p:animEffect transition="in" filter="wipe(left)">
                                      <p:cBhvr>
                                        <p:cTn id="114" dur="500"/>
                                        <p:tgtEl>
                                          <p:spTgt spid="599115"/>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599119"/>
                                        </p:tgtEl>
                                        <p:attrNameLst>
                                          <p:attrName>style.visibility</p:attrName>
                                        </p:attrNameLst>
                                      </p:cBhvr>
                                      <p:to>
                                        <p:strVal val="visible"/>
                                      </p:to>
                                    </p:set>
                                    <p:animEffect transition="in" filter="wipe(left)">
                                      <p:cBhvr>
                                        <p:cTn id="119" dur="500"/>
                                        <p:tgtEl>
                                          <p:spTgt spid="599119"/>
                                        </p:tgtEl>
                                      </p:cBhvr>
                                    </p:animEffect>
                                  </p:childTnLst>
                                </p:cTn>
                              </p:par>
                            </p:childTnLst>
                          </p:cTn>
                        </p:par>
                        <p:par>
                          <p:cTn id="120" fill="hold" nodeType="afterGroup">
                            <p:stCondLst>
                              <p:cond delay="500"/>
                            </p:stCondLst>
                            <p:childTnLst>
                              <p:par>
                                <p:cTn id="121" presetID="25" presetClass="entr" presetSubtype="0" fill="hold" nodeType="afterEffect">
                                  <p:stCondLst>
                                    <p:cond delay="0"/>
                                  </p:stCondLst>
                                  <p:childTnLst>
                                    <p:set>
                                      <p:cBhvr>
                                        <p:cTn id="122" dur="1" fill="hold">
                                          <p:stCondLst>
                                            <p:cond delay="0"/>
                                          </p:stCondLst>
                                        </p:cTn>
                                        <p:tgtEl>
                                          <p:spTgt spid="599116"/>
                                        </p:tgtEl>
                                        <p:attrNameLst>
                                          <p:attrName>style.visibility</p:attrName>
                                        </p:attrNameLst>
                                      </p:cBhvr>
                                      <p:to>
                                        <p:strVal val="visible"/>
                                      </p:to>
                                    </p:set>
                                    <p:anim calcmode="lin" valueType="num">
                                      <p:cBhvr>
                                        <p:cTn id="123" dur="500" decel="50000" fill="hold">
                                          <p:stCondLst>
                                            <p:cond delay="0"/>
                                          </p:stCondLst>
                                        </p:cTn>
                                        <p:tgtEl>
                                          <p:spTgt spid="599116"/>
                                        </p:tgtEl>
                                        <p:attrNameLst>
                                          <p:attrName>style.rotation</p:attrName>
                                        </p:attrNameLst>
                                      </p:cBhvr>
                                      <p:tavLst>
                                        <p:tav tm="0">
                                          <p:val>
                                            <p:fltVal val="-90"/>
                                          </p:val>
                                        </p:tav>
                                        <p:tav tm="100000">
                                          <p:val>
                                            <p:fltVal val="0"/>
                                          </p:val>
                                        </p:tav>
                                      </p:tavLst>
                                    </p:anim>
                                    <p:anim calcmode="lin" valueType="num">
                                      <p:cBhvr>
                                        <p:cTn id="124" dur="500" decel="50000" fill="hold">
                                          <p:stCondLst>
                                            <p:cond delay="0"/>
                                          </p:stCondLst>
                                        </p:cTn>
                                        <p:tgtEl>
                                          <p:spTgt spid="599116"/>
                                        </p:tgtEl>
                                        <p:attrNameLst>
                                          <p:attrName>ppt_w</p:attrName>
                                        </p:attrNameLst>
                                      </p:cBhvr>
                                      <p:tavLst>
                                        <p:tav tm="0">
                                          <p:val>
                                            <p:strVal val="#ppt_w"/>
                                          </p:val>
                                        </p:tav>
                                        <p:tav tm="100000">
                                          <p:val>
                                            <p:strVal val="#ppt_w*.05"/>
                                          </p:val>
                                        </p:tav>
                                      </p:tavLst>
                                    </p:anim>
                                    <p:anim calcmode="lin" valueType="num">
                                      <p:cBhvr>
                                        <p:cTn id="125" dur="500" accel="50000" fill="hold">
                                          <p:stCondLst>
                                            <p:cond delay="500"/>
                                          </p:stCondLst>
                                        </p:cTn>
                                        <p:tgtEl>
                                          <p:spTgt spid="599116"/>
                                        </p:tgtEl>
                                        <p:attrNameLst>
                                          <p:attrName>ppt_w</p:attrName>
                                        </p:attrNameLst>
                                      </p:cBhvr>
                                      <p:tavLst>
                                        <p:tav tm="0">
                                          <p:val>
                                            <p:strVal val="#ppt_w*.05"/>
                                          </p:val>
                                        </p:tav>
                                        <p:tav tm="100000">
                                          <p:val>
                                            <p:strVal val="#ppt_w"/>
                                          </p:val>
                                        </p:tav>
                                      </p:tavLst>
                                    </p:anim>
                                    <p:anim calcmode="lin" valueType="num">
                                      <p:cBhvr>
                                        <p:cTn id="126" dur="1000" fill="hold"/>
                                        <p:tgtEl>
                                          <p:spTgt spid="599116"/>
                                        </p:tgtEl>
                                        <p:attrNameLst>
                                          <p:attrName>ppt_h</p:attrName>
                                        </p:attrNameLst>
                                      </p:cBhvr>
                                      <p:tavLst>
                                        <p:tav tm="0">
                                          <p:val>
                                            <p:strVal val="#ppt_h"/>
                                          </p:val>
                                        </p:tav>
                                        <p:tav tm="100000">
                                          <p:val>
                                            <p:strVal val="#ppt_h"/>
                                          </p:val>
                                        </p:tav>
                                      </p:tavLst>
                                    </p:anim>
                                    <p:anim calcmode="lin" valueType="num">
                                      <p:cBhvr>
                                        <p:cTn id="127" dur="500" decel="50000" fill="hold">
                                          <p:stCondLst>
                                            <p:cond delay="0"/>
                                          </p:stCondLst>
                                        </p:cTn>
                                        <p:tgtEl>
                                          <p:spTgt spid="599116"/>
                                        </p:tgtEl>
                                        <p:attrNameLst>
                                          <p:attrName>ppt_x</p:attrName>
                                        </p:attrNameLst>
                                      </p:cBhvr>
                                      <p:tavLst>
                                        <p:tav tm="0">
                                          <p:val>
                                            <p:strVal val="#ppt_x+.4"/>
                                          </p:val>
                                        </p:tav>
                                        <p:tav tm="100000">
                                          <p:val>
                                            <p:strVal val="#ppt_x"/>
                                          </p:val>
                                        </p:tav>
                                      </p:tavLst>
                                    </p:anim>
                                    <p:anim calcmode="lin" valueType="num">
                                      <p:cBhvr>
                                        <p:cTn id="128" dur="500" decel="50000" fill="hold">
                                          <p:stCondLst>
                                            <p:cond delay="0"/>
                                          </p:stCondLst>
                                        </p:cTn>
                                        <p:tgtEl>
                                          <p:spTgt spid="599116"/>
                                        </p:tgtEl>
                                        <p:attrNameLst>
                                          <p:attrName>ppt_y</p:attrName>
                                        </p:attrNameLst>
                                      </p:cBhvr>
                                      <p:tavLst>
                                        <p:tav tm="0">
                                          <p:val>
                                            <p:strVal val="#ppt_y-.2"/>
                                          </p:val>
                                        </p:tav>
                                        <p:tav tm="100000">
                                          <p:val>
                                            <p:strVal val="#ppt_y+.1"/>
                                          </p:val>
                                        </p:tav>
                                      </p:tavLst>
                                    </p:anim>
                                    <p:anim calcmode="lin" valueType="num">
                                      <p:cBhvr>
                                        <p:cTn id="129" dur="500" accel="50000" fill="hold">
                                          <p:stCondLst>
                                            <p:cond delay="500"/>
                                          </p:stCondLst>
                                        </p:cTn>
                                        <p:tgtEl>
                                          <p:spTgt spid="599116"/>
                                        </p:tgtEl>
                                        <p:attrNameLst>
                                          <p:attrName>ppt_y</p:attrName>
                                        </p:attrNameLst>
                                      </p:cBhvr>
                                      <p:tavLst>
                                        <p:tav tm="0">
                                          <p:val>
                                            <p:strVal val="#ppt_y+.1"/>
                                          </p:val>
                                        </p:tav>
                                        <p:tav tm="100000">
                                          <p:val>
                                            <p:strVal val="#ppt_y"/>
                                          </p:val>
                                        </p:tav>
                                      </p:tavLst>
                                    </p:anim>
                                    <p:animEffect transition="in" filter="fade">
                                      <p:cBhvr>
                                        <p:cTn id="130" dur="1000" decel="50000">
                                          <p:stCondLst>
                                            <p:cond delay="0"/>
                                          </p:stCondLst>
                                        </p:cTn>
                                        <p:tgtEl>
                                          <p:spTgt spid="599116"/>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99122"/>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2" presetClass="entr" presetSubtype="8" fill="hold" nodeType="clickEffect">
                                  <p:stCondLst>
                                    <p:cond delay="0"/>
                                  </p:stCondLst>
                                  <p:childTnLst>
                                    <p:set>
                                      <p:cBhvr>
                                        <p:cTn id="138" dur="1" fill="hold">
                                          <p:stCondLst>
                                            <p:cond delay="0"/>
                                          </p:stCondLst>
                                        </p:cTn>
                                        <p:tgtEl>
                                          <p:spTgt spid="599123"/>
                                        </p:tgtEl>
                                        <p:attrNameLst>
                                          <p:attrName>style.visibility</p:attrName>
                                        </p:attrNameLst>
                                      </p:cBhvr>
                                      <p:to>
                                        <p:strVal val="visible"/>
                                      </p:to>
                                    </p:set>
                                    <p:animEffect transition="in" filter="wipe(left)">
                                      <p:cBhvr>
                                        <p:cTn id="139" dur="500"/>
                                        <p:tgtEl>
                                          <p:spTgt spid="599123"/>
                                        </p:tgtEl>
                                      </p:cBhvr>
                                    </p:animEffect>
                                  </p:childTnLst>
                                </p:cTn>
                              </p:par>
                            </p:childTnLst>
                          </p:cTn>
                        </p:par>
                        <p:par>
                          <p:cTn id="140" fill="hold" nodeType="afterGroup">
                            <p:stCondLst>
                              <p:cond delay="500"/>
                            </p:stCondLst>
                            <p:childTnLst>
                              <p:par>
                                <p:cTn id="141" presetID="25" presetClass="entr" presetSubtype="0" fill="hold" nodeType="afterEffect">
                                  <p:stCondLst>
                                    <p:cond delay="0"/>
                                  </p:stCondLst>
                                  <p:childTnLst>
                                    <p:set>
                                      <p:cBhvr>
                                        <p:cTn id="142" dur="1" fill="hold">
                                          <p:stCondLst>
                                            <p:cond delay="0"/>
                                          </p:stCondLst>
                                        </p:cTn>
                                        <p:tgtEl>
                                          <p:spTgt spid="599124"/>
                                        </p:tgtEl>
                                        <p:attrNameLst>
                                          <p:attrName>style.visibility</p:attrName>
                                        </p:attrNameLst>
                                      </p:cBhvr>
                                      <p:to>
                                        <p:strVal val="visible"/>
                                      </p:to>
                                    </p:set>
                                    <p:anim calcmode="lin" valueType="num">
                                      <p:cBhvr>
                                        <p:cTn id="143" dur="500" decel="50000" fill="hold">
                                          <p:stCondLst>
                                            <p:cond delay="0"/>
                                          </p:stCondLst>
                                        </p:cTn>
                                        <p:tgtEl>
                                          <p:spTgt spid="599124"/>
                                        </p:tgtEl>
                                        <p:attrNameLst>
                                          <p:attrName>style.rotation</p:attrName>
                                        </p:attrNameLst>
                                      </p:cBhvr>
                                      <p:tavLst>
                                        <p:tav tm="0">
                                          <p:val>
                                            <p:fltVal val="-90"/>
                                          </p:val>
                                        </p:tav>
                                        <p:tav tm="100000">
                                          <p:val>
                                            <p:fltVal val="0"/>
                                          </p:val>
                                        </p:tav>
                                      </p:tavLst>
                                    </p:anim>
                                    <p:anim calcmode="lin" valueType="num">
                                      <p:cBhvr>
                                        <p:cTn id="144" dur="500" decel="50000" fill="hold">
                                          <p:stCondLst>
                                            <p:cond delay="0"/>
                                          </p:stCondLst>
                                        </p:cTn>
                                        <p:tgtEl>
                                          <p:spTgt spid="599124"/>
                                        </p:tgtEl>
                                        <p:attrNameLst>
                                          <p:attrName>ppt_w</p:attrName>
                                        </p:attrNameLst>
                                      </p:cBhvr>
                                      <p:tavLst>
                                        <p:tav tm="0">
                                          <p:val>
                                            <p:strVal val="#ppt_w"/>
                                          </p:val>
                                        </p:tav>
                                        <p:tav tm="100000">
                                          <p:val>
                                            <p:strVal val="#ppt_w*.05"/>
                                          </p:val>
                                        </p:tav>
                                      </p:tavLst>
                                    </p:anim>
                                    <p:anim calcmode="lin" valueType="num">
                                      <p:cBhvr>
                                        <p:cTn id="145" dur="500" accel="50000" fill="hold">
                                          <p:stCondLst>
                                            <p:cond delay="500"/>
                                          </p:stCondLst>
                                        </p:cTn>
                                        <p:tgtEl>
                                          <p:spTgt spid="599124"/>
                                        </p:tgtEl>
                                        <p:attrNameLst>
                                          <p:attrName>ppt_w</p:attrName>
                                        </p:attrNameLst>
                                      </p:cBhvr>
                                      <p:tavLst>
                                        <p:tav tm="0">
                                          <p:val>
                                            <p:strVal val="#ppt_w*.05"/>
                                          </p:val>
                                        </p:tav>
                                        <p:tav tm="100000">
                                          <p:val>
                                            <p:strVal val="#ppt_w"/>
                                          </p:val>
                                        </p:tav>
                                      </p:tavLst>
                                    </p:anim>
                                    <p:anim calcmode="lin" valueType="num">
                                      <p:cBhvr>
                                        <p:cTn id="146" dur="1000" fill="hold"/>
                                        <p:tgtEl>
                                          <p:spTgt spid="599124"/>
                                        </p:tgtEl>
                                        <p:attrNameLst>
                                          <p:attrName>ppt_h</p:attrName>
                                        </p:attrNameLst>
                                      </p:cBhvr>
                                      <p:tavLst>
                                        <p:tav tm="0">
                                          <p:val>
                                            <p:strVal val="#ppt_h"/>
                                          </p:val>
                                        </p:tav>
                                        <p:tav tm="100000">
                                          <p:val>
                                            <p:strVal val="#ppt_h"/>
                                          </p:val>
                                        </p:tav>
                                      </p:tavLst>
                                    </p:anim>
                                    <p:anim calcmode="lin" valueType="num">
                                      <p:cBhvr>
                                        <p:cTn id="147" dur="500" decel="50000" fill="hold">
                                          <p:stCondLst>
                                            <p:cond delay="0"/>
                                          </p:stCondLst>
                                        </p:cTn>
                                        <p:tgtEl>
                                          <p:spTgt spid="599124"/>
                                        </p:tgtEl>
                                        <p:attrNameLst>
                                          <p:attrName>ppt_x</p:attrName>
                                        </p:attrNameLst>
                                      </p:cBhvr>
                                      <p:tavLst>
                                        <p:tav tm="0">
                                          <p:val>
                                            <p:strVal val="#ppt_x+.4"/>
                                          </p:val>
                                        </p:tav>
                                        <p:tav tm="100000">
                                          <p:val>
                                            <p:strVal val="#ppt_x"/>
                                          </p:val>
                                        </p:tav>
                                      </p:tavLst>
                                    </p:anim>
                                    <p:anim calcmode="lin" valueType="num">
                                      <p:cBhvr>
                                        <p:cTn id="148" dur="500" decel="50000" fill="hold">
                                          <p:stCondLst>
                                            <p:cond delay="0"/>
                                          </p:stCondLst>
                                        </p:cTn>
                                        <p:tgtEl>
                                          <p:spTgt spid="599124"/>
                                        </p:tgtEl>
                                        <p:attrNameLst>
                                          <p:attrName>ppt_y</p:attrName>
                                        </p:attrNameLst>
                                      </p:cBhvr>
                                      <p:tavLst>
                                        <p:tav tm="0">
                                          <p:val>
                                            <p:strVal val="#ppt_y-.2"/>
                                          </p:val>
                                        </p:tav>
                                        <p:tav tm="100000">
                                          <p:val>
                                            <p:strVal val="#ppt_y+.1"/>
                                          </p:val>
                                        </p:tav>
                                      </p:tavLst>
                                    </p:anim>
                                    <p:anim calcmode="lin" valueType="num">
                                      <p:cBhvr>
                                        <p:cTn id="149" dur="500" accel="50000" fill="hold">
                                          <p:stCondLst>
                                            <p:cond delay="500"/>
                                          </p:stCondLst>
                                        </p:cTn>
                                        <p:tgtEl>
                                          <p:spTgt spid="599124"/>
                                        </p:tgtEl>
                                        <p:attrNameLst>
                                          <p:attrName>ppt_y</p:attrName>
                                        </p:attrNameLst>
                                      </p:cBhvr>
                                      <p:tavLst>
                                        <p:tav tm="0">
                                          <p:val>
                                            <p:strVal val="#ppt_y+.1"/>
                                          </p:val>
                                        </p:tav>
                                        <p:tav tm="100000">
                                          <p:val>
                                            <p:strVal val="#ppt_y"/>
                                          </p:val>
                                        </p:tav>
                                      </p:tavLst>
                                    </p:anim>
                                    <p:animEffect transition="in" filter="fade">
                                      <p:cBhvr>
                                        <p:cTn id="150" dur="1000" decel="50000">
                                          <p:stCondLst>
                                            <p:cond delay="0"/>
                                          </p:stCondLst>
                                        </p:cTn>
                                        <p:tgtEl>
                                          <p:spTgt spid="599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7" grpId="0"/>
      <p:bldP spid="599096" grpId="0" animBg="1"/>
      <p:bldP spid="599097" grpId="0" animBg="1"/>
      <p:bldP spid="599117" grpId="0"/>
      <p:bldP spid="599118" grpId="0"/>
      <p:bldP spid="5991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a:extLst>
              <a:ext uri="{FF2B5EF4-FFF2-40B4-BE49-F238E27FC236}">
                <a16:creationId xmlns:a16="http://schemas.microsoft.com/office/drawing/2014/main" id="{75D20427-344E-445B-8D6C-62BCA8BFF69C}"/>
              </a:ext>
            </a:extLst>
          </p:cNvPr>
          <p:cNvSpPr>
            <a:spLocks noChangeArrowheads="1"/>
          </p:cNvSpPr>
          <p:nvPr/>
        </p:nvSpPr>
        <p:spPr bwMode="auto">
          <a:xfrm>
            <a:off x="4738688" y="1068388"/>
            <a:ext cx="4068762" cy="1784350"/>
          </a:xfrm>
          <a:prstGeom prst="rect">
            <a:avLst/>
          </a:prstGeom>
          <a:solidFill>
            <a:schemeClr val="bg1"/>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grpSp>
        <p:nvGrpSpPr>
          <p:cNvPr id="2" name="Group 3">
            <a:extLst>
              <a:ext uri="{FF2B5EF4-FFF2-40B4-BE49-F238E27FC236}">
                <a16:creationId xmlns:a16="http://schemas.microsoft.com/office/drawing/2014/main" id="{F9552817-23E4-4251-90AC-27F7A23FE1F5}"/>
              </a:ext>
            </a:extLst>
          </p:cNvPr>
          <p:cNvGrpSpPr>
            <a:grpSpLocks/>
          </p:cNvGrpSpPr>
          <p:nvPr/>
        </p:nvGrpSpPr>
        <p:grpSpPr bwMode="auto">
          <a:xfrm>
            <a:off x="5076825" y="1069975"/>
            <a:ext cx="3816350" cy="1416050"/>
            <a:chOff x="930" y="482"/>
            <a:chExt cx="3674" cy="1590"/>
          </a:xfrm>
        </p:grpSpPr>
        <p:pic>
          <p:nvPicPr>
            <p:cNvPr id="15385" name="Picture 4" descr="F15_15">
              <a:extLst>
                <a:ext uri="{FF2B5EF4-FFF2-40B4-BE49-F238E27FC236}">
                  <a16:creationId xmlns:a16="http://schemas.microsoft.com/office/drawing/2014/main" id="{91554857-97A6-475D-B46A-081144160B8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9575"/>
            <a:stretch>
              <a:fillRect/>
            </a:stretch>
          </p:blipFill>
          <p:spPr bwMode="auto">
            <a:xfrm>
              <a:off x="930" y="482"/>
              <a:ext cx="3674" cy="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6" name="Text Box 5">
              <a:extLst>
                <a:ext uri="{FF2B5EF4-FFF2-40B4-BE49-F238E27FC236}">
                  <a16:creationId xmlns:a16="http://schemas.microsoft.com/office/drawing/2014/main" id="{8E219FC6-140A-49CD-A05D-E23484868B54}"/>
                </a:ext>
              </a:extLst>
            </p:cNvPr>
            <p:cNvSpPr txBox="1">
              <a:spLocks noChangeArrowheads="1"/>
            </p:cNvSpPr>
            <p:nvPr/>
          </p:nvSpPr>
          <p:spPr bwMode="auto">
            <a:xfrm>
              <a:off x="1020" y="1661"/>
              <a:ext cx="363" cy="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en-US" altLang="zh-CN" sz="1800" b="0" i="1">
                  <a:solidFill>
                    <a:schemeClr val="tx1"/>
                  </a:solidFill>
                  <a:latin typeface="Times New Roman" panose="02020603050405020304" pitchFamily="18" charset="0"/>
                  <a:ea typeface="黑体" panose="02010609060101010101" pitchFamily="49" charset="-122"/>
                </a:rPr>
                <a:t>S</a:t>
              </a:r>
              <a:r>
                <a:rPr lang="en-US" altLang="zh-CN" sz="1800" b="0" baseline="-25000">
                  <a:solidFill>
                    <a:schemeClr val="tx1"/>
                  </a:solidFill>
                  <a:latin typeface="Times New Roman" panose="02020603050405020304" pitchFamily="18" charset="0"/>
                  <a:ea typeface="黑体" panose="02010609060101010101" pitchFamily="49" charset="-122"/>
                </a:rPr>
                <a:t>1</a:t>
              </a:r>
              <a:endParaRPr lang="en-US" altLang="zh-CN" sz="1800" b="0">
                <a:solidFill>
                  <a:schemeClr val="tx1"/>
                </a:solidFill>
                <a:latin typeface="Times New Roman" panose="02020603050405020304" pitchFamily="18" charset="0"/>
                <a:ea typeface="黑体" panose="02010609060101010101" pitchFamily="49" charset="-122"/>
              </a:endParaRPr>
            </a:p>
          </p:txBody>
        </p:sp>
        <p:sp>
          <p:nvSpPr>
            <p:cNvPr id="15387" name="Text Box 6">
              <a:extLst>
                <a:ext uri="{FF2B5EF4-FFF2-40B4-BE49-F238E27FC236}">
                  <a16:creationId xmlns:a16="http://schemas.microsoft.com/office/drawing/2014/main" id="{F26A513E-410A-456E-A776-976E440A3E24}"/>
                </a:ext>
              </a:extLst>
            </p:cNvPr>
            <p:cNvSpPr txBox="1">
              <a:spLocks noChangeArrowheads="1"/>
            </p:cNvSpPr>
            <p:nvPr/>
          </p:nvSpPr>
          <p:spPr bwMode="auto">
            <a:xfrm>
              <a:off x="3151" y="1345"/>
              <a:ext cx="365" cy="4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en-US" altLang="zh-CN" sz="1800" b="0" i="1">
                  <a:solidFill>
                    <a:schemeClr val="tx1"/>
                  </a:solidFill>
                  <a:latin typeface="Times New Roman" panose="02020603050405020304" pitchFamily="18" charset="0"/>
                  <a:ea typeface="黑体" panose="02010609060101010101" pitchFamily="49" charset="-122"/>
                </a:rPr>
                <a:t>S</a:t>
              </a:r>
              <a:r>
                <a:rPr lang="en-US" altLang="zh-CN" sz="1800" b="0" baseline="-25000">
                  <a:solidFill>
                    <a:schemeClr val="tx1"/>
                  </a:solidFill>
                  <a:latin typeface="Times New Roman" panose="02020603050405020304" pitchFamily="18" charset="0"/>
                  <a:ea typeface="黑体" panose="02010609060101010101" pitchFamily="49" charset="-122"/>
                </a:rPr>
                <a:t>2</a:t>
              </a:r>
              <a:endParaRPr lang="en-US" altLang="zh-CN" sz="1800" b="0">
                <a:solidFill>
                  <a:schemeClr val="tx1"/>
                </a:solidFill>
                <a:latin typeface="Times New Roman" panose="02020603050405020304" pitchFamily="18" charset="0"/>
                <a:ea typeface="黑体" panose="02010609060101010101" pitchFamily="49" charset="-122"/>
              </a:endParaRPr>
            </a:p>
          </p:txBody>
        </p:sp>
      </p:grpSp>
      <p:graphicFrame>
        <p:nvGraphicFramePr>
          <p:cNvPr id="526343" name="Object 7">
            <a:extLst>
              <a:ext uri="{FF2B5EF4-FFF2-40B4-BE49-F238E27FC236}">
                <a16:creationId xmlns:a16="http://schemas.microsoft.com/office/drawing/2014/main" id="{F7F8B8AF-35CE-4513-8E2C-ACB376DA7962}"/>
              </a:ext>
            </a:extLst>
          </p:cNvPr>
          <p:cNvGraphicFramePr>
            <a:graphicFrameLocks noChangeAspect="1"/>
          </p:cNvGraphicFramePr>
          <p:nvPr/>
        </p:nvGraphicFramePr>
        <p:xfrm>
          <a:off x="1835150" y="1628775"/>
          <a:ext cx="2371725" cy="561975"/>
        </p:xfrm>
        <a:graphic>
          <a:graphicData uri="http://schemas.openxmlformats.org/presentationml/2006/ole">
            <mc:AlternateContent xmlns:mc="http://schemas.openxmlformats.org/markup-compatibility/2006">
              <mc:Choice xmlns:v="urn:schemas-microsoft-com:vml" Requires="v">
                <p:oleObj spid="_x0000_s15412" name="公式" r:id="rId4" imgW="761876" imgH="205989" progId="Equation.3">
                  <p:embed/>
                </p:oleObj>
              </mc:Choice>
              <mc:Fallback>
                <p:oleObj name="公式" r:id="rId4" imgW="761876" imgH="205989"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1628775"/>
                        <a:ext cx="237172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6344" name="Object 8">
            <a:extLst>
              <a:ext uri="{FF2B5EF4-FFF2-40B4-BE49-F238E27FC236}">
                <a16:creationId xmlns:a16="http://schemas.microsoft.com/office/drawing/2014/main" id="{C706AA70-C27D-4F1E-A9EA-FA3B9F07FA6D}"/>
              </a:ext>
            </a:extLst>
          </p:cNvPr>
          <p:cNvGraphicFramePr>
            <a:graphicFrameLocks noChangeAspect="1"/>
          </p:cNvGraphicFramePr>
          <p:nvPr/>
        </p:nvGraphicFramePr>
        <p:xfrm>
          <a:off x="1835150" y="2205038"/>
          <a:ext cx="2378075" cy="574675"/>
        </p:xfrm>
        <a:graphic>
          <a:graphicData uri="http://schemas.openxmlformats.org/presentationml/2006/ole">
            <mc:AlternateContent xmlns:mc="http://schemas.openxmlformats.org/markup-compatibility/2006">
              <mc:Choice xmlns:v="urn:schemas-microsoft-com:vml" Requires="v">
                <p:oleObj spid="_x0000_s15413" name="公式" r:id="rId6" imgW="830549" imgH="205989" progId="Equation.3">
                  <p:embed/>
                </p:oleObj>
              </mc:Choice>
              <mc:Fallback>
                <p:oleObj name="公式" r:id="rId6" imgW="830549" imgH="205989"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150" y="2205038"/>
                        <a:ext cx="2378075"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6345" name="Text Box 9">
            <a:extLst>
              <a:ext uri="{FF2B5EF4-FFF2-40B4-BE49-F238E27FC236}">
                <a16:creationId xmlns:a16="http://schemas.microsoft.com/office/drawing/2014/main" id="{C681133D-83F8-41C8-8897-923547086413}"/>
              </a:ext>
            </a:extLst>
          </p:cNvPr>
          <p:cNvSpPr txBox="1">
            <a:spLocks noChangeArrowheads="1"/>
          </p:cNvSpPr>
          <p:nvPr/>
        </p:nvSpPr>
        <p:spPr bwMode="auto">
          <a:xfrm>
            <a:off x="396875" y="1628775"/>
            <a:ext cx="1943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00FFFF"/>
                </a:solidFill>
                <a:latin typeface="Times New Roman" panose="02020603050405020304" pitchFamily="18" charset="0"/>
                <a:ea typeface="宋体" panose="02010600030101010101" pitchFamily="2" charset="-122"/>
              </a:rPr>
              <a:t>质量流量</a:t>
            </a:r>
          </a:p>
        </p:txBody>
      </p:sp>
      <p:sp>
        <p:nvSpPr>
          <p:cNvPr id="526346" name="Text Box 10">
            <a:extLst>
              <a:ext uri="{FF2B5EF4-FFF2-40B4-BE49-F238E27FC236}">
                <a16:creationId xmlns:a16="http://schemas.microsoft.com/office/drawing/2014/main" id="{B17394E7-A27F-4FD3-89E5-05D1882BFFF0}"/>
              </a:ext>
            </a:extLst>
          </p:cNvPr>
          <p:cNvSpPr txBox="1">
            <a:spLocks noChangeArrowheads="1"/>
          </p:cNvSpPr>
          <p:nvPr/>
        </p:nvSpPr>
        <p:spPr bwMode="auto">
          <a:xfrm>
            <a:off x="73025" y="44450"/>
            <a:ext cx="7270750" cy="519113"/>
          </a:xfrm>
          <a:prstGeom prst="rect">
            <a:avLst/>
          </a:prstGeom>
          <a:noFill/>
          <a:ln w="9525">
            <a:noFill/>
            <a:miter lim="800000"/>
            <a:headEnd/>
            <a:tailEnd/>
          </a:ln>
          <a:effectLst/>
        </p:spPr>
        <p:txBody>
          <a:bodyPr>
            <a:spAutoFit/>
          </a:bodyPr>
          <a:lstStyle/>
          <a:p>
            <a:pPr eaLnBrk="1" hangingPunct="1">
              <a:spcBef>
                <a:spcPct val="50000"/>
              </a:spcBef>
              <a:defRPr/>
            </a:pPr>
            <a:r>
              <a:rPr kumimoji="1" lang="zh-CN" altLang="en-US" sz="2800">
                <a:effectLst>
                  <a:outerShdw blurRad="38100" dist="38100" dir="2700000" algn="tl">
                    <a:srgbClr val="808080"/>
                  </a:outerShdw>
                </a:effectLst>
                <a:latin typeface="Times New Roman" pitchFamily="18" charset="0"/>
                <a:ea typeface="黑体" pitchFamily="49" charset="-122"/>
              </a:rPr>
              <a:t>四、理想流体的连续性方程</a:t>
            </a:r>
          </a:p>
        </p:txBody>
      </p:sp>
      <p:graphicFrame>
        <p:nvGraphicFramePr>
          <p:cNvPr id="526347" name="Object 11">
            <a:extLst>
              <a:ext uri="{FF2B5EF4-FFF2-40B4-BE49-F238E27FC236}">
                <a16:creationId xmlns:a16="http://schemas.microsoft.com/office/drawing/2014/main" id="{76623490-38E7-4ADB-A146-9580E2E6E096}"/>
              </a:ext>
            </a:extLst>
          </p:cNvPr>
          <p:cNvGraphicFramePr>
            <a:graphicFrameLocks noChangeAspect="1"/>
          </p:cNvGraphicFramePr>
          <p:nvPr/>
        </p:nvGraphicFramePr>
        <p:xfrm>
          <a:off x="3527425" y="2852738"/>
          <a:ext cx="2520950" cy="565150"/>
        </p:xfrm>
        <a:graphic>
          <a:graphicData uri="http://schemas.openxmlformats.org/presentationml/2006/ole">
            <mc:AlternateContent xmlns:mc="http://schemas.openxmlformats.org/markup-compatibility/2006">
              <mc:Choice xmlns:v="urn:schemas-microsoft-com:vml" Requires="v">
                <p:oleObj spid="_x0000_s15414" name="公式" r:id="rId8" imgW="967896" imgH="190528" progId="Equation.3">
                  <p:embed/>
                </p:oleObj>
              </mc:Choice>
              <mc:Fallback>
                <p:oleObj name="公式" r:id="rId8" imgW="967896" imgH="190528" progId="Equation.3">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7425" y="2852738"/>
                        <a:ext cx="2520950" cy="565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6348" name="Text Box 12">
            <a:extLst>
              <a:ext uri="{FF2B5EF4-FFF2-40B4-BE49-F238E27FC236}">
                <a16:creationId xmlns:a16="http://schemas.microsoft.com/office/drawing/2014/main" id="{2CC5CEDF-705E-4D1B-9C5E-A48BF42EF90A}"/>
              </a:ext>
            </a:extLst>
          </p:cNvPr>
          <p:cNvSpPr txBox="1">
            <a:spLocks noChangeArrowheads="1"/>
          </p:cNvSpPr>
          <p:nvPr/>
        </p:nvSpPr>
        <p:spPr bwMode="auto">
          <a:xfrm>
            <a:off x="431800" y="2868613"/>
            <a:ext cx="4270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zh-CN" altLang="en-US">
                <a:solidFill>
                  <a:srgbClr val="00FFFF"/>
                </a:solidFill>
                <a:latin typeface="Times New Roman" panose="02020603050405020304" pitchFamily="18" charset="0"/>
                <a:ea typeface="黑体" panose="02010609060101010101" pitchFamily="49" charset="-122"/>
              </a:rPr>
              <a:t>稳定流动</a:t>
            </a:r>
            <a:r>
              <a:rPr lang="zh-CN" altLang="en-US">
                <a:latin typeface="Times New Roman" panose="02020603050405020304" pitchFamily="18" charset="0"/>
                <a:ea typeface="黑体" panose="02010609060101010101" pitchFamily="49" charset="-122"/>
              </a:rPr>
              <a:t>（质量守恒）</a:t>
            </a:r>
          </a:p>
        </p:txBody>
      </p:sp>
      <p:sp>
        <p:nvSpPr>
          <p:cNvPr id="526349" name="Text Box 13">
            <a:extLst>
              <a:ext uri="{FF2B5EF4-FFF2-40B4-BE49-F238E27FC236}">
                <a16:creationId xmlns:a16="http://schemas.microsoft.com/office/drawing/2014/main" id="{18CEC495-3EAD-449F-BF78-89C0A6DE6DFD}"/>
              </a:ext>
            </a:extLst>
          </p:cNvPr>
          <p:cNvSpPr txBox="1">
            <a:spLocks noChangeArrowheads="1"/>
          </p:cNvSpPr>
          <p:nvPr/>
        </p:nvSpPr>
        <p:spPr bwMode="auto">
          <a:xfrm>
            <a:off x="468313" y="3536950"/>
            <a:ext cx="33829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66FFFF"/>
                </a:solidFill>
                <a:latin typeface="Times New Roman" panose="02020603050405020304" pitchFamily="18" charset="0"/>
                <a:ea typeface="黑体" panose="02010609060101010101" pitchFamily="49" charset="-122"/>
              </a:rPr>
              <a:t>理想流体</a:t>
            </a:r>
          </a:p>
        </p:txBody>
      </p:sp>
      <p:graphicFrame>
        <p:nvGraphicFramePr>
          <p:cNvPr id="526350" name="Object 14">
            <a:extLst>
              <a:ext uri="{FF2B5EF4-FFF2-40B4-BE49-F238E27FC236}">
                <a16:creationId xmlns:a16="http://schemas.microsoft.com/office/drawing/2014/main" id="{97D8A4F7-7907-419C-B579-96BB9DAEC60F}"/>
              </a:ext>
            </a:extLst>
          </p:cNvPr>
          <p:cNvGraphicFramePr>
            <a:graphicFrameLocks noChangeAspect="1"/>
          </p:cNvGraphicFramePr>
          <p:nvPr/>
        </p:nvGraphicFramePr>
        <p:xfrm>
          <a:off x="4089400" y="3536950"/>
          <a:ext cx="1296988" cy="577850"/>
        </p:xfrm>
        <a:graphic>
          <a:graphicData uri="http://schemas.openxmlformats.org/presentationml/2006/ole">
            <mc:AlternateContent xmlns:mc="http://schemas.openxmlformats.org/markup-compatibility/2006">
              <mc:Choice xmlns:v="urn:schemas-microsoft-com:vml" Requires="v">
                <p:oleObj spid="_x0000_s15415" name="公式" r:id="rId10" imgW="457324" imgH="190528" progId="Equation.3">
                  <p:embed/>
                </p:oleObj>
              </mc:Choice>
              <mc:Fallback>
                <p:oleObj name="公式" r:id="rId10" imgW="457324" imgH="190528"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9400" y="3536950"/>
                        <a:ext cx="1296988"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6351" name="Text Box 15">
            <a:extLst>
              <a:ext uri="{FF2B5EF4-FFF2-40B4-BE49-F238E27FC236}">
                <a16:creationId xmlns:a16="http://schemas.microsoft.com/office/drawing/2014/main" id="{B27D7BBD-2CE6-4827-A9F8-478926A4EEA9}"/>
              </a:ext>
            </a:extLst>
          </p:cNvPr>
          <p:cNvSpPr txBox="1">
            <a:spLocks noChangeArrowheads="1"/>
          </p:cNvSpPr>
          <p:nvPr/>
        </p:nvSpPr>
        <p:spPr bwMode="auto">
          <a:xfrm>
            <a:off x="827088" y="531813"/>
            <a:ext cx="8066087"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00FFFF"/>
                </a:solidFill>
                <a:latin typeface="Arial" panose="020B0604020202020204" pitchFamily="34" charset="0"/>
                <a:ea typeface="宋体" panose="02010600030101010101" pitchFamily="2" charset="-122"/>
              </a:rPr>
              <a:t>在</a:t>
            </a:r>
            <a:r>
              <a:rPr kumimoji="1" lang="zh-CN" altLang="en-US">
                <a:solidFill>
                  <a:srgbClr val="FFFF00"/>
                </a:solidFill>
                <a:latin typeface="Arial" panose="020B0604020202020204" pitchFamily="34" charset="0"/>
                <a:ea typeface="宋体" panose="02010600030101010101" pitchFamily="2" charset="-122"/>
              </a:rPr>
              <a:t>稳定流动</a:t>
            </a:r>
            <a:r>
              <a:rPr kumimoji="1" lang="zh-CN" altLang="en-US">
                <a:solidFill>
                  <a:srgbClr val="00FFFF"/>
                </a:solidFill>
                <a:latin typeface="Arial" panose="020B0604020202020204" pitchFamily="34" charset="0"/>
                <a:ea typeface="宋体" panose="02010600030101010101" pitchFamily="2" charset="-122"/>
              </a:rPr>
              <a:t>的流体中取</a:t>
            </a:r>
            <a:r>
              <a:rPr kumimoji="1" lang="zh-CN" altLang="en-US">
                <a:solidFill>
                  <a:srgbClr val="FFFF00"/>
                </a:solidFill>
                <a:latin typeface="Arial" panose="020B0604020202020204" pitchFamily="34" charset="0"/>
                <a:ea typeface="宋体" panose="02010600030101010101" pitchFamily="2" charset="-122"/>
              </a:rPr>
              <a:t>一细</a:t>
            </a:r>
            <a:r>
              <a:rPr kumimoji="1" lang="zh-CN" altLang="en-US">
                <a:solidFill>
                  <a:srgbClr val="00FFFF"/>
                </a:solidFill>
                <a:latin typeface="Arial" panose="020B0604020202020204" pitchFamily="34" charset="0"/>
                <a:ea typeface="宋体" panose="02010600030101010101" pitchFamily="2" charset="-122"/>
              </a:rPr>
              <a:t>流管</a:t>
            </a:r>
          </a:p>
          <a:p>
            <a:pPr eaLnBrk="1" hangingPunct="1">
              <a:spcBef>
                <a:spcPct val="50000"/>
              </a:spcBef>
            </a:pPr>
            <a:r>
              <a:rPr kumimoji="1" lang="zh-CN" altLang="en-US">
                <a:latin typeface="Arial" panose="020B0604020202020204" pitchFamily="34" charset="0"/>
                <a:ea typeface="宋体" panose="02010600030101010101" pitchFamily="2" charset="-122"/>
              </a:rPr>
              <a:t>（</a:t>
            </a:r>
            <a:r>
              <a:rPr kumimoji="1" lang="en-US" altLang="zh-CN">
                <a:solidFill>
                  <a:srgbClr val="FFFF00"/>
                </a:solidFill>
                <a:latin typeface="Times New Roman" panose="02020603050405020304" pitchFamily="18" charset="0"/>
                <a:ea typeface="宋体" panose="02010600030101010101" pitchFamily="2" charset="-122"/>
              </a:rPr>
              <a:t>S</a:t>
            </a:r>
            <a:r>
              <a:rPr kumimoji="1" lang="en-US" altLang="zh-CN" baseline="-25000">
                <a:solidFill>
                  <a:srgbClr val="FFFF00"/>
                </a:solidFill>
                <a:latin typeface="Times New Roman" panose="02020603050405020304" pitchFamily="18" charset="0"/>
                <a:ea typeface="宋体" panose="02010600030101010101" pitchFamily="2" charset="-122"/>
              </a:rPr>
              <a:t>1</a:t>
            </a:r>
            <a:r>
              <a:rPr kumimoji="1" lang="zh-CN" altLang="en-US">
                <a:latin typeface="Times New Roman" panose="02020603050405020304" pitchFamily="18" charset="0"/>
                <a:ea typeface="宋体" panose="02010600030101010101" pitchFamily="2" charset="-122"/>
              </a:rPr>
              <a:t>、</a:t>
            </a:r>
            <a:r>
              <a:rPr kumimoji="1" lang="en-US" altLang="zh-CN">
                <a:solidFill>
                  <a:srgbClr val="FFFF00"/>
                </a:solidFill>
                <a:latin typeface="Times New Roman" panose="02020603050405020304" pitchFamily="18" charset="0"/>
                <a:ea typeface="宋体" panose="02010600030101010101" pitchFamily="2" charset="-122"/>
              </a:rPr>
              <a:t>S</a:t>
            </a:r>
            <a:r>
              <a:rPr kumimoji="1" lang="en-US" altLang="zh-CN" baseline="-25000">
                <a:solidFill>
                  <a:srgbClr val="FFFF00"/>
                </a:solidFill>
                <a:latin typeface="Times New Roman" panose="02020603050405020304" pitchFamily="18" charset="0"/>
                <a:ea typeface="宋体" panose="02010600030101010101" pitchFamily="2" charset="-122"/>
              </a:rPr>
              <a:t>2</a:t>
            </a:r>
            <a:r>
              <a:rPr kumimoji="1" lang="zh-CN" altLang="en-US">
                <a:latin typeface="Times New Roman" panose="02020603050405020304" pitchFamily="18" charset="0"/>
                <a:ea typeface="宋体" panose="02010600030101010101" pitchFamily="2" charset="-122"/>
              </a:rPr>
              <a:t>为垂直流线的截面</a:t>
            </a:r>
            <a:r>
              <a:rPr kumimoji="1" lang="zh-CN" altLang="en-US">
                <a:latin typeface="Arial" panose="020B0604020202020204" pitchFamily="34" charset="0"/>
                <a:ea typeface="宋体" panose="02010600030101010101" pitchFamily="2" charset="-122"/>
              </a:rPr>
              <a:t>）</a:t>
            </a:r>
            <a:endParaRPr kumimoji="1" lang="zh-CN" altLang="en-US">
              <a:latin typeface="Times New Roman" panose="02020603050405020304" pitchFamily="18" charset="0"/>
              <a:ea typeface="宋体" panose="02010600030101010101" pitchFamily="2" charset="-122"/>
            </a:endParaRPr>
          </a:p>
        </p:txBody>
      </p:sp>
      <p:sp>
        <p:nvSpPr>
          <p:cNvPr id="526352" name="Rectangle 16">
            <a:extLst>
              <a:ext uri="{FF2B5EF4-FFF2-40B4-BE49-F238E27FC236}">
                <a16:creationId xmlns:a16="http://schemas.microsoft.com/office/drawing/2014/main" id="{E8DC60EC-E3C2-4483-B912-6116043060B5}"/>
              </a:ext>
            </a:extLst>
          </p:cNvPr>
          <p:cNvSpPr>
            <a:spLocks noChangeArrowheads="1"/>
          </p:cNvSpPr>
          <p:nvPr/>
        </p:nvSpPr>
        <p:spPr bwMode="auto">
          <a:xfrm>
            <a:off x="5580063" y="2808288"/>
            <a:ext cx="35639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r" eaLnBrk="1" hangingPunct="1">
              <a:lnSpc>
                <a:spcPct val="125000"/>
              </a:lnSpc>
            </a:pPr>
            <a:r>
              <a:rPr kumimoji="1" lang="zh-CN" altLang="en-US">
                <a:solidFill>
                  <a:srgbClr val="00FFFF"/>
                </a:solidFill>
                <a:latin typeface="Times New Roman" panose="02020603050405020304" pitchFamily="18" charset="0"/>
                <a:ea typeface="楷体_GB2312" pitchFamily="49" charset="-122"/>
              </a:rPr>
              <a:t>（流体的连续性方程）</a:t>
            </a:r>
          </a:p>
        </p:txBody>
      </p:sp>
      <p:graphicFrame>
        <p:nvGraphicFramePr>
          <p:cNvPr id="526353" name="Object 17">
            <a:extLst>
              <a:ext uri="{FF2B5EF4-FFF2-40B4-BE49-F238E27FC236}">
                <a16:creationId xmlns:a16="http://schemas.microsoft.com/office/drawing/2014/main" id="{0970EBCE-937D-4A1A-AAD9-F4D49CF1ED83}"/>
              </a:ext>
            </a:extLst>
          </p:cNvPr>
          <p:cNvGraphicFramePr>
            <a:graphicFrameLocks noChangeAspect="1"/>
          </p:cNvGraphicFramePr>
          <p:nvPr/>
        </p:nvGraphicFramePr>
        <p:xfrm>
          <a:off x="3794125" y="4287838"/>
          <a:ext cx="1870075" cy="509587"/>
        </p:xfrm>
        <a:graphic>
          <a:graphicData uri="http://schemas.openxmlformats.org/presentationml/2006/ole">
            <mc:AlternateContent xmlns:mc="http://schemas.openxmlformats.org/markup-compatibility/2006">
              <mc:Choice xmlns:v="urn:schemas-microsoft-com:vml" Requires="v">
                <p:oleObj spid="_x0000_s15416" name="公式" r:id="rId12" imgW="1402329" imgH="343149" progId="Equation.3">
                  <p:embed/>
                </p:oleObj>
              </mc:Choice>
              <mc:Fallback>
                <p:oleObj name="公式" r:id="rId12" imgW="1402329" imgH="343149"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4125" y="4287838"/>
                        <a:ext cx="1870075"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6354" name="Rectangle 18">
            <a:extLst>
              <a:ext uri="{FF2B5EF4-FFF2-40B4-BE49-F238E27FC236}">
                <a16:creationId xmlns:a16="http://schemas.microsoft.com/office/drawing/2014/main" id="{527A0B7F-17EF-4661-AB75-D9950BC6102D}"/>
              </a:ext>
            </a:extLst>
          </p:cNvPr>
          <p:cNvSpPr>
            <a:spLocks noChangeArrowheads="1"/>
          </p:cNvSpPr>
          <p:nvPr/>
        </p:nvSpPr>
        <p:spPr bwMode="auto">
          <a:xfrm>
            <a:off x="71438" y="4359275"/>
            <a:ext cx="2225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sz="2800">
                <a:solidFill>
                  <a:srgbClr val="FFFF00"/>
                </a:solidFill>
                <a:latin typeface="Times New Roman" panose="02020603050405020304" pitchFamily="18" charset="0"/>
                <a:ea typeface="宋体" panose="02010600030101010101" pitchFamily="2" charset="-122"/>
              </a:rPr>
              <a:t>说明</a:t>
            </a:r>
            <a:endParaRPr kumimoji="1" lang="zh-CN" altLang="en-US">
              <a:solidFill>
                <a:srgbClr val="FFFF00"/>
              </a:solidFill>
              <a:latin typeface="Times New Roman" panose="02020603050405020304" pitchFamily="18" charset="0"/>
              <a:ea typeface="楷体_GB2312" pitchFamily="49" charset="-122"/>
            </a:endParaRPr>
          </a:p>
        </p:txBody>
      </p:sp>
      <p:sp>
        <p:nvSpPr>
          <p:cNvPr id="526355" name="Rectangle 19">
            <a:extLst>
              <a:ext uri="{FF2B5EF4-FFF2-40B4-BE49-F238E27FC236}">
                <a16:creationId xmlns:a16="http://schemas.microsoft.com/office/drawing/2014/main" id="{F4D2E47A-7D8A-4EC4-97D8-D8E01A56EFB3}"/>
              </a:ext>
            </a:extLst>
          </p:cNvPr>
          <p:cNvSpPr>
            <a:spLocks noChangeArrowheads="1"/>
          </p:cNvSpPr>
          <p:nvPr/>
        </p:nvSpPr>
        <p:spPr bwMode="auto">
          <a:xfrm>
            <a:off x="71438" y="4916488"/>
            <a:ext cx="61547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25000"/>
              </a:lnSpc>
            </a:pPr>
            <a:r>
              <a:rPr kumimoji="1" lang="en-US" altLang="zh-CN">
                <a:latin typeface="Times New Roman" panose="02020603050405020304" pitchFamily="18" charset="0"/>
                <a:ea typeface="楷体_GB2312" pitchFamily="49" charset="-122"/>
              </a:rPr>
              <a:t>(1) </a:t>
            </a:r>
            <a:r>
              <a:rPr kumimoji="1" lang="zh-CN" altLang="en-US">
                <a:solidFill>
                  <a:srgbClr val="FFFF00"/>
                </a:solidFill>
                <a:latin typeface="Times New Roman" panose="02020603050405020304" pitchFamily="18" charset="0"/>
                <a:ea typeface="楷体_GB2312" pitchFamily="49" charset="-122"/>
              </a:rPr>
              <a:t>连续性方程</a:t>
            </a:r>
            <a:r>
              <a:rPr kumimoji="1" lang="zh-CN" altLang="en-US">
                <a:latin typeface="Times New Roman" panose="02020603050405020304" pitchFamily="18" charset="0"/>
                <a:ea typeface="楷体_GB2312" pitchFamily="49" charset="-122"/>
              </a:rPr>
              <a:t>是</a:t>
            </a:r>
            <a:r>
              <a:rPr kumimoji="1" lang="zh-CN" altLang="en-US">
                <a:solidFill>
                  <a:srgbClr val="66FFFF"/>
                </a:solidFill>
                <a:latin typeface="Times New Roman" panose="02020603050405020304" pitchFamily="18" charset="0"/>
                <a:ea typeface="楷体_GB2312" pitchFamily="49" charset="-122"/>
              </a:rPr>
              <a:t>质量守恒定律</a:t>
            </a:r>
            <a:r>
              <a:rPr kumimoji="1" lang="zh-CN" altLang="en-US">
                <a:latin typeface="Times New Roman" panose="02020603050405020304" pitchFamily="18" charset="0"/>
                <a:ea typeface="楷体_GB2312" pitchFamily="49" charset="-122"/>
              </a:rPr>
              <a:t>的必然结果；</a:t>
            </a:r>
          </a:p>
        </p:txBody>
      </p:sp>
      <p:sp>
        <p:nvSpPr>
          <p:cNvPr id="526356" name="Rectangle 20">
            <a:extLst>
              <a:ext uri="{FF2B5EF4-FFF2-40B4-BE49-F238E27FC236}">
                <a16:creationId xmlns:a16="http://schemas.microsoft.com/office/drawing/2014/main" id="{6AB1AA2B-BBDA-4BBD-AC68-DBA65B79A98D}"/>
              </a:ext>
            </a:extLst>
          </p:cNvPr>
          <p:cNvSpPr>
            <a:spLocks noChangeArrowheads="1"/>
          </p:cNvSpPr>
          <p:nvPr/>
        </p:nvSpPr>
        <p:spPr bwMode="auto">
          <a:xfrm>
            <a:off x="80963" y="5465763"/>
            <a:ext cx="47926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25000"/>
              </a:lnSpc>
            </a:pPr>
            <a:r>
              <a:rPr kumimoji="1" lang="en-US" altLang="zh-CN">
                <a:latin typeface="Times New Roman" panose="02020603050405020304" pitchFamily="18" charset="0"/>
                <a:ea typeface="楷体_GB2312" pitchFamily="49" charset="-122"/>
              </a:rPr>
              <a:t>(2) </a:t>
            </a:r>
            <a:r>
              <a:rPr kumimoji="1" lang="zh-CN" altLang="en-US">
                <a:latin typeface="Times New Roman" panose="02020603050405020304" pitchFamily="18" charset="0"/>
                <a:ea typeface="楷体_GB2312" pitchFamily="49" charset="-122"/>
              </a:rPr>
              <a:t>流速较大的地方流线密。</a:t>
            </a:r>
          </a:p>
        </p:txBody>
      </p:sp>
      <p:grpSp>
        <p:nvGrpSpPr>
          <p:cNvPr id="3" name="Group 21">
            <a:extLst>
              <a:ext uri="{FF2B5EF4-FFF2-40B4-BE49-F238E27FC236}">
                <a16:creationId xmlns:a16="http://schemas.microsoft.com/office/drawing/2014/main" id="{14CD0CCC-EEF6-4DE4-8C57-C37C8AEFB3E4}"/>
              </a:ext>
            </a:extLst>
          </p:cNvPr>
          <p:cNvGrpSpPr>
            <a:grpSpLocks/>
          </p:cNvGrpSpPr>
          <p:nvPr/>
        </p:nvGrpSpPr>
        <p:grpSpPr bwMode="auto">
          <a:xfrm>
            <a:off x="6011863" y="3370263"/>
            <a:ext cx="3097212" cy="2903537"/>
            <a:chOff x="3651" y="1135"/>
            <a:chExt cx="1951" cy="1829"/>
          </a:xfrm>
        </p:grpSpPr>
        <p:sp>
          <p:nvSpPr>
            <p:cNvPr id="15383" name="Rectangle 22">
              <a:extLst>
                <a:ext uri="{FF2B5EF4-FFF2-40B4-BE49-F238E27FC236}">
                  <a16:creationId xmlns:a16="http://schemas.microsoft.com/office/drawing/2014/main" id="{02D7EC67-E5DC-4D0D-8837-5D965CBB21F0}"/>
                </a:ext>
              </a:extLst>
            </p:cNvPr>
            <p:cNvSpPr>
              <a:spLocks noChangeArrowheads="1"/>
            </p:cNvSpPr>
            <p:nvPr/>
          </p:nvSpPr>
          <p:spPr bwMode="auto">
            <a:xfrm>
              <a:off x="3651" y="1135"/>
              <a:ext cx="1951" cy="1829"/>
            </a:xfrm>
            <a:prstGeom prst="rect">
              <a:avLst/>
            </a:prstGeom>
            <a:solidFill>
              <a:srgbClr val="FFFFFF"/>
            </a:solidFill>
            <a:ln w="9525">
              <a:solidFill>
                <a:srgbClr val="33CC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15384" name="Picture 23" descr="F15_18">
              <a:extLst>
                <a:ext uri="{FF2B5EF4-FFF2-40B4-BE49-F238E27FC236}">
                  <a16:creationId xmlns:a16="http://schemas.microsoft.com/office/drawing/2014/main" id="{B77CAC33-BF91-4961-8208-01F36ACE39A4}"/>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51" y="1254"/>
              <a:ext cx="1769" cy="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6360" name="Rectangle 24">
            <a:extLst>
              <a:ext uri="{FF2B5EF4-FFF2-40B4-BE49-F238E27FC236}">
                <a16:creationId xmlns:a16="http://schemas.microsoft.com/office/drawing/2014/main" id="{CC266358-F48D-4432-B1E3-B987D1BD6ED8}"/>
              </a:ext>
            </a:extLst>
          </p:cNvPr>
          <p:cNvSpPr>
            <a:spLocks noChangeArrowheads="1"/>
          </p:cNvSpPr>
          <p:nvPr/>
        </p:nvSpPr>
        <p:spPr bwMode="auto">
          <a:xfrm>
            <a:off x="71438" y="6129338"/>
            <a:ext cx="47926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25000"/>
              </a:lnSpc>
            </a:pPr>
            <a:r>
              <a:rPr kumimoji="1" lang="en-US" altLang="zh-CN">
                <a:latin typeface="Times New Roman" panose="02020603050405020304" pitchFamily="18" charset="0"/>
                <a:ea typeface="楷体_GB2312" pitchFamily="49" charset="-122"/>
              </a:rPr>
              <a:t>(3)</a:t>
            </a:r>
          </a:p>
        </p:txBody>
      </p:sp>
      <p:graphicFrame>
        <p:nvGraphicFramePr>
          <p:cNvPr id="526361" name="Object 25">
            <a:extLst>
              <a:ext uri="{FF2B5EF4-FFF2-40B4-BE49-F238E27FC236}">
                <a16:creationId xmlns:a16="http://schemas.microsoft.com/office/drawing/2014/main" id="{42073690-07F8-426F-9E54-303F7F7293A1}"/>
              </a:ext>
            </a:extLst>
          </p:cNvPr>
          <p:cNvGraphicFramePr>
            <a:graphicFrameLocks noChangeAspect="1"/>
          </p:cNvGraphicFramePr>
          <p:nvPr/>
        </p:nvGraphicFramePr>
        <p:xfrm>
          <a:off x="611188" y="6308725"/>
          <a:ext cx="1773237" cy="369888"/>
        </p:xfrm>
        <a:graphic>
          <a:graphicData uri="http://schemas.openxmlformats.org/presentationml/2006/ole">
            <mc:AlternateContent xmlns:mc="http://schemas.openxmlformats.org/markup-compatibility/2006">
              <mc:Choice xmlns:v="urn:schemas-microsoft-com:vml" Requires="v">
                <p:oleObj spid="_x0000_s15417" name="公式" r:id="rId15" imgW="1828800" imgH="343149" progId="Equation.3">
                  <p:embed/>
                </p:oleObj>
              </mc:Choice>
              <mc:Fallback>
                <p:oleObj name="公式" r:id="rId15" imgW="1828800" imgH="343149"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188" y="6308725"/>
                        <a:ext cx="1773237"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6362" name="Object 26">
            <a:extLst>
              <a:ext uri="{FF2B5EF4-FFF2-40B4-BE49-F238E27FC236}">
                <a16:creationId xmlns:a16="http://schemas.microsoft.com/office/drawing/2014/main" id="{078E05E3-79BF-4469-BA3B-3796CB698F9F}"/>
              </a:ext>
            </a:extLst>
          </p:cNvPr>
          <p:cNvGraphicFramePr>
            <a:graphicFrameLocks noChangeAspect="1"/>
          </p:cNvGraphicFramePr>
          <p:nvPr/>
        </p:nvGraphicFramePr>
        <p:xfrm>
          <a:off x="2808288" y="6200775"/>
          <a:ext cx="1965325" cy="407988"/>
        </p:xfrm>
        <a:graphic>
          <a:graphicData uri="http://schemas.openxmlformats.org/presentationml/2006/ole">
            <mc:AlternateContent xmlns:mc="http://schemas.openxmlformats.org/markup-compatibility/2006">
              <mc:Choice xmlns:v="urn:schemas-microsoft-com:vml" Requires="v">
                <p:oleObj spid="_x0000_s15418" name="公式" r:id="rId17" imgW="2034322" imgH="381055" progId="Equation.3">
                  <p:embed/>
                </p:oleObj>
              </mc:Choice>
              <mc:Fallback>
                <p:oleObj name="公式" r:id="rId17" imgW="2034322" imgH="381055"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08288" y="6200775"/>
                        <a:ext cx="1965325"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6363" name="Object 27">
            <a:extLst>
              <a:ext uri="{FF2B5EF4-FFF2-40B4-BE49-F238E27FC236}">
                <a16:creationId xmlns:a16="http://schemas.microsoft.com/office/drawing/2014/main" id="{5718BB7E-64EB-43F0-9510-1C93349FDD44}"/>
              </a:ext>
            </a:extLst>
          </p:cNvPr>
          <p:cNvGraphicFramePr>
            <a:graphicFrameLocks noChangeAspect="1"/>
          </p:cNvGraphicFramePr>
          <p:nvPr/>
        </p:nvGraphicFramePr>
        <p:xfrm>
          <a:off x="5133975" y="6227763"/>
          <a:ext cx="1273175" cy="534987"/>
        </p:xfrm>
        <a:graphic>
          <a:graphicData uri="http://schemas.openxmlformats.org/presentationml/2006/ole">
            <mc:AlternateContent xmlns:mc="http://schemas.openxmlformats.org/markup-compatibility/2006">
              <mc:Choice xmlns:v="urn:schemas-microsoft-com:vml" Requires="v">
                <p:oleObj spid="_x0000_s15419" name="公式" r:id="rId19" imgW="1310764" imgH="510734" progId="Equation.3">
                  <p:embed/>
                </p:oleObj>
              </mc:Choice>
              <mc:Fallback>
                <p:oleObj name="公式" r:id="rId19" imgW="1310764" imgH="510734" progId="Equation.3">
                  <p:embed/>
                  <p:pic>
                    <p:nvPicPr>
                      <p:cNvPr id="0" name="Object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33975" y="6227763"/>
                        <a:ext cx="1273175"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63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63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26338"/>
                                        </p:tgtEl>
                                        <p:attrNameLst>
                                          <p:attrName>style.visibility</p:attrName>
                                        </p:attrNameLst>
                                      </p:cBhvr>
                                      <p:to>
                                        <p:strVal val="visible"/>
                                      </p:to>
                                    </p:set>
                                    <p:animEffect transition="in" filter="wipe(left)">
                                      <p:cBhvr>
                                        <p:cTn id="15" dur="500"/>
                                        <p:tgtEl>
                                          <p:spTgt spid="526338"/>
                                        </p:tgtEl>
                                      </p:cBhvr>
                                    </p:animEffect>
                                  </p:childTnLst>
                                </p:cTn>
                              </p:par>
                            </p:childTnLst>
                          </p:cTn>
                        </p:par>
                        <p:par>
                          <p:cTn id="16" fill="hold" nodeType="afterGroup">
                            <p:stCondLst>
                              <p:cond delay="500"/>
                            </p:stCondLst>
                            <p:childTnLst>
                              <p:par>
                                <p:cTn id="17" presetID="3" presetClass="entr" presetSubtype="5"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vertical)">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26345"/>
                                        </p:tgtEl>
                                        <p:attrNameLst>
                                          <p:attrName>style.visibility</p:attrName>
                                        </p:attrNameLst>
                                      </p:cBhvr>
                                      <p:to>
                                        <p:strVal val="visible"/>
                                      </p:to>
                                    </p:set>
                                    <p:animEffect transition="in" filter="blinds(horizontal)">
                                      <p:cBhvr>
                                        <p:cTn id="24" dur="500"/>
                                        <p:tgtEl>
                                          <p:spTgt spid="526345"/>
                                        </p:tgtEl>
                                      </p:cBhvr>
                                    </p:animEffect>
                                  </p:childTnLst>
                                </p:cTn>
                              </p:par>
                            </p:childTnLst>
                          </p:cTn>
                        </p:par>
                        <p:par>
                          <p:cTn id="25" fill="hold" nodeType="afterGroup">
                            <p:stCondLst>
                              <p:cond delay="500"/>
                            </p:stCondLst>
                            <p:childTnLst>
                              <p:par>
                                <p:cTn id="26" presetID="3" presetClass="entr" presetSubtype="10" fill="hold" nodeType="afterEffect">
                                  <p:stCondLst>
                                    <p:cond delay="2000"/>
                                  </p:stCondLst>
                                  <p:childTnLst>
                                    <p:set>
                                      <p:cBhvr>
                                        <p:cTn id="27" dur="1" fill="hold">
                                          <p:stCondLst>
                                            <p:cond delay="0"/>
                                          </p:stCondLst>
                                        </p:cTn>
                                        <p:tgtEl>
                                          <p:spTgt spid="526343"/>
                                        </p:tgtEl>
                                        <p:attrNameLst>
                                          <p:attrName>style.visibility</p:attrName>
                                        </p:attrNameLst>
                                      </p:cBhvr>
                                      <p:to>
                                        <p:strVal val="visible"/>
                                      </p:to>
                                    </p:set>
                                    <p:animEffect transition="in" filter="blinds(horizontal)">
                                      <p:cBhvr>
                                        <p:cTn id="28" dur="500"/>
                                        <p:tgtEl>
                                          <p:spTgt spid="526343"/>
                                        </p:tgtEl>
                                      </p:cBhvr>
                                    </p:animEffect>
                                  </p:childTnLst>
                                </p:cTn>
                              </p:par>
                            </p:childTnLst>
                          </p:cTn>
                        </p:par>
                        <p:par>
                          <p:cTn id="29" fill="hold" nodeType="afterGroup">
                            <p:stCondLst>
                              <p:cond delay="3000"/>
                            </p:stCondLst>
                            <p:childTnLst>
                              <p:par>
                                <p:cTn id="30" presetID="3" presetClass="entr" presetSubtype="10" fill="hold" nodeType="afterEffect">
                                  <p:stCondLst>
                                    <p:cond delay="1000"/>
                                  </p:stCondLst>
                                  <p:childTnLst>
                                    <p:set>
                                      <p:cBhvr>
                                        <p:cTn id="31" dur="1" fill="hold">
                                          <p:stCondLst>
                                            <p:cond delay="0"/>
                                          </p:stCondLst>
                                        </p:cTn>
                                        <p:tgtEl>
                                          <p:spTgt spid="526344"/>
                                        </p:tgtEl>
                                        <p:attrNameLst>
                                          <p:attrName>style.visibility</p:attrName>
                                        </p:attrNameLst>
                                      </p:cBhvr>
                                      <p:to>
                                        <p:strVal val="visible"/>
                                      </p:to>
                                    </p:set>
                                    <p:animEffect transition="in" filter="blinds(horizontal)">
                                      <p:cBhvr>
                                        <p:cTn id="32" dur="500"/>
                                        <p:tgtEl>
                                          <p:spTgt spid="5263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26348"/>
                                        </p:tgtEl>
                                        <p:attrNameLst>
                                          <p:attrName>style.visibility</p:attrName>
                                        </p:attrNameLst>
                                      </p:cBhvr>
                                      <p:to>
                                        <p:strVal val="visible"/>
                                      </p:to>
                                    </p:set>
                                  </p:childTnLst>
                                </p:cTn>
                              </p:par>
                            </p:childTnLst>
                          </p:cTn>
                        </p:par>
                        <p:par>
                          <p:cTn id="37" fill="hold" nodeType="afterGroup">
                            <p:stCondLst>
                              <p:cond delay="0"/>
                            </p:stCondLst>
                            <p:childTnLst>
                              <p:par>
                                <p:cTn id="38" presetID="3" presetClass="entr" presetSubtype="10" fill="hold" nodeType="afterEffect">
                                  <p:stCondLst>
                                    <p:cond delay="0"/>
                                  </p:stCondLst>
                                  <p:childTnLst>
                                    <p:set>
                                      <p:cBhvr>
                                        <p:cTn id="39" dur="1" fill="hold">
                                          <p:stCondLst>
                                            <p:cond delay="0"/>
                                          </p:stCondLst>
                                        </p:cTn>
                                        <p:tgtEl>
                                          <p:spTgt spid="526347"/>
                                        </p:tgtEl>
                                        <p:attrNameLst>
                                          <p:attrName>style.visibility</p:attrName>
                                        </p:attrNameLst>
                                      </p:cBhvr>
                                      <p:to>
                                        <p:strVal val="visible"/>
                                      </p:to>
                                    </p:set>
                                    <p:animEffect transition="in" filter="blinds(horizontal)">
                                      <p:cBhvr>
                                        <p:cTn id="40" dur="500"/>
                                        <p:tgtEl>
                                          <p:spTgt spid="52634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26352"/>
                                        </p:tgtEl>
                                        <p:attrNameLst>
                                          <p:attrName>style.visibility</p:attrName>
                                        </p:attrNameLst>
                                      </p:cBhvr>
                                      <p:to>
                                        <p:strVal val="visible"/>
                                      </p:to>
                                    </p:set>
                                    <p:animEffect transition="in" filter="wipe(left)">
                                      <p:cBhvr>
                                        <p:cTn id="45" dur="500"/>
                                        <p:tgtEl>
                                          <p:spTgt spid="52635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526349"/>
                                        </p:tgtEl>
                                        <p:attrNameLst>
                                          <p:attrName>style.visibility</p:attrName>
                                        </p:attrNameLst>
                                      </p:cBhvr>
                                      <p:to>
                                        <p:strVal val="visible"/>
                                      </p:to>
                                    </p:set>
                                    <p:animEffect transition="in" filter="blinds(horizontal)">
                                      <p:cBhvr>
                                        <p:cTn id="50" dur="500"/>
                                        <p:tgtEl>
                                          <p:spTgt spid="526349"/>
                                        </p:tgtEl>
                                      </p:cBhvr>
                                    </p:animEffect>
                                  </p:childTnLst>
                                </p:cTn>
                              </p:par>
                            </p:childTnLst>
                          </p:cTn>
                        </p:par>
                        <p:par>
                          <p:cTn id="51" fill="hold" nodeType="afterGroup">
                            <p:stCondLst>
                              <p:cond delay="500"/>
                            </p:stCondLst>
                            <p:childTnLst>
                              <p:par>
                                <p:cTn id="52" presetID="3" presetClass="entr" presetSubtype="10" fill="hold" nodeType="afterEffect">
                                  <p:stCondLst>
                                    <p:cond delay="0"/>
                                  </p:stCondLst>
                                  <p:childTnLst>
                                    <p:set>
                                      <p:cBhvr>
                                        <p:cTn id="53" dur="1" fill="hold">
                                          <p:stCondLst>
                                            <p:cond delay="0"/>
                                          </p:stCondLst>
                                        </p:cTn>
                                        <p:tgtEl>
                                          <p:spTgt spid="526350"/>
                                        </p:tgtEl>
                                        <p:attrNameLst>
                                          <p:attrName>style.visibility</p:attrName>
                                        </p:attrNameLst>
                                      </p:cBhvr>
                                      <p:to>
                                        <p:strVal val="visible"/>
                                      </p:to>
                                    </p:set>
                                    <p:animEffect transition="in" filter="blinds(horizontal)">
                                      <p:cBhvr>
                                        <p:cTn id="54" dur="500"/>
                                        <p:tgtEl>
                                          <p:spTgt spid="52635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nodeType="clickEffect">
                                  <p:stCondLst>
                                    <p:cond delay="0"/>
                                  </p:stCondLst>
                                  <p:childTnLst>
                                    <p:set>
                                      <p:cBhvr>
                                        <p:cTn id="58" dur="1" fill="hold">
                                          <p:stCondLst>
                                            <p:cond delay="0"/>
                                          </p:stCondLst>
                                        </p:cTn>
                                        <p:tgtEl>
                                          <p:spTgt spid="526353"/>
                                        </p:tgtEl>
                                        <p:attrNameLst>
                                          <p:attrName>style.visibility</p:attrName>
                                        </p:attrNameLst>
                                      </p:cBhvr>
                                      <p:to>
                                        <p:strVal val="visible"/>
                                      </p:to>
                                    </p:set>
                                    <p:animEffect transition="in" filter="blinds(horizontal)">
                                      <p:cBhvr>
                                        <p:cTn id="59" dur="500"/>
                                        <p:tgtEl>
                                          <p:spTgt spid="52635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4" fill="hold" nodeType="click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wipe(down)">
                                      <p:cBhvr>
                                        <p:cTn id="64" dur="500"/>
                                        <p:tgtEl>
                                          <p:spTgt spid="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26354"/>
                                        </p:tgtEl>
                                        <p:attrNameLst>
                                          <p:attrName>style.visibility</p:attrName>
                                        </p:attrNameLst>
                                      </p:cBhvr>
                                      <p:to>
                                        <p:strVal val="visible"/>
                                      </p:to>
                                    </p:set>
                                    <p:animEffect transition="in" filter="wipe(left)">
                                      <p:cBhvr>
                                        <p:cTn id="69" dur="500"/>
                                        <p:tgtEl>
                                          <p:spTgt spid="52635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526355"/>
                                        </p:tgtEl>
                                        <p:attrNameLst>
                                          <p:attrName>style.visibility</p:attrName>
                                        </p:attrNameLst>
                                      </p:cBhvr>
                                      <p:to>
                                        <p:strVal val="visible"/>
                                      </p:to>
                                    </p:set>
                                    <p:animEffect transition="in" filter="wipe(left)">
                                      <p:cBhvr>
                                        <p:cTn id="74" dur="500"/>
                                        <p:tgtEl>
                                          <p:spTgt spid="526355"/>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526356"/>
                                        </p:tgtEl>
                                        <p:attrNameLst>
                                          <p:attrName>style.visibility</p:attrName>
                                        </p:attrNameLst>
                                      </p:cBhvr>
                                      <p:to>
                                        <p:strVal val="visible"/>
                                      </p:to>
                                    </p:set>
                                    <p:animEffect transition="in" filter="wipe(left)">
                                      <p:cBhvr>
                                        <p:cTn id="79" dur="500"/>
                                        <p:tgtEl>
                                          <p:spTgt spid="526356"/>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26360"/>
                                        </p:tgtEl>
                                        <p:attrNameLst>
                                          <p:attrName>style.visibility</p:attrName>
                                        </p:attrNameLst>
                                      </p:cBhvr>
                                      <p:to>
                                        <p:strVal val="visible"/>
                                      </p:to>
                                    </p:set>
                                    <p:animEffect transition="in" filter="wipe(left)">
                                      <p:cBhvr>
                                        <p:cTn id="84" dur="500"/>
                                        <p:tgtEl>
                                          <p:spTgt spid="526360"/>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ntr" presetSubtype="10" fill="hold" nodeType="clickEffect">
                                  <p:stCondLst>
                                    <p:cond delay="0"/>
                                  </p:stCondLst>
                                  <p:childTnLst>
                                    <p:set>
                                      <p:cBhvr>
                                        <p:cTn id="88" dur="1" fill="hold">
                                          <p:stCondLst>
                                            <p:cond delay="0"/>
                                          </p:stCondLst>
                                        </p:cTn>
                                        <p:tgtEl>
                                          <p:spTgt spid="526361"/>
                                        </p:tgtEl>
                                        <p:attrNameLst>
                                          <p:attrName>style.visibility</p:attrName>
                                        </p:attrNameLst>
                                      </p:cBhvr>
                                      <p:to>
                                        <p:strVal val="visible"/>
                                      </p:to>
                                    </p:set>
                                    <p:animEffect transition="in" filter="blinds(horizontal)">
                                      <p:cBhvr>
                                        <p:cTn id="89" dur="500"/>
                                        <p:tgtEl>
                                          <p:spTgt spid="526361"/>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3" presetClass="entr" presetSubtype="10" fill="hold" nodeType="clickEffect">
                                  <p:stCondLst>
                                    <p:cond delay="0"/>
                                  </p:stCondLst>
                                  <p:childTnLst>
                                    <p:set>
                                      <p:cBhvr>
                                        <p:cTn id="93" dur="1" fill="hold">
                                          <p:stCondLst>
                                            <p:cond delay="0"/>
                                          </p:stCondLst>
                                        </p:cTn>
                                        <p:tgtEl>
                                          <p:spTgt spid="526362"/>
                                        </p:tgtEl>
                                        <p:attrNameLst>
                                          <p:attrName>style.visibility</p:attrName>
                                        </p:attrNameLst>
                                      </p:cBhvr>
                                      <p:to>
                                        <p:strVal val="visible"/>
                                      </p:to>
                                    </p:set>
                                    <p:animEffect transition="in" filter="blinds(horizontal)">
                                      <p:cBhvr>
                                        <p:cTn id="94" dur="500"/>
                                        <p:tgtEl>
                                          <p:spTgt spid="526362"/>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3" presetClass="entr" presetSubtype="10" fill="hold" nodeType="clickEffect">
                                  <p:stCondLst>
                                    <p:cond delay="0"/>
                                  </p:stCondLst>
                                  <p:childTnLst>
                                    <p:set>
                                      <p:cBhvr>
                                        <p:cTn id="98" dur="1" fill="hold">
                                          <p:stCondLst>
                                            <p:cond delay="0"/>
                                          </p:stCondLst>
                                        </p:cTn>
                                        <p:tgtEl>
                                          <p:spTgt spid="526363"/>
                                        </p:tgtEl>
                                        <p:attrNameLst>
                                          <p:attrName>style.visibility</p:attrName>
                                        </p:attrNameLst>
                                      </p:cBhvr>
                                      <p:to>
                                        <p:strVal val="visible"/>
                                      </p:to>
                                    </p:set>
                                    <p:animEffect transition="in" filter="blinds(horizontal)">
                                      <p:cBhvr>
                                        <p:cTn id="99" dur="500"/>
                                        <p:tgtEl>
                                          <p:spTgt spid="526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8" grpId="0" animBg="1"/>
      <p:bldP spid="526345" grpId="0" autoUpdateAnimBg="0"/>
      <p:bldP spid="526348" grpId="0"/>
      <p:bldP spid="526349" grpId="0" autoUpdateAnimBg="0"/>
      <p:bldP spid="526351" grpId="0" build="p" autoUpdateAnimBg="0"/>
      <p:bldP spid="526352" grpId="0" autoUpdateAnimBg="0"/>
      <p:bldP spid="526354" grpId="0" autoUpdateAnimBg="0"/>
      <p:bldP spid="526355" grpId="0" autoUpdateAnimBg="0"/>
      <p:bldP spid="526356" grpId="0" autoUpdateAnimBg="0"/>
      <p:bldP spid="526360"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7" name="Picture 3" descr="3_116(dani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303" y="1158315"/>
            <a:ext cx="2036457" cy="3133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8" name="Text Box 4"/>
          <p:cNvSpPr txBox="1">
            <a:spLocks noChangeArrowheads="1"/>
          </p:cNvSpPr>
          <p:nvPr/>
        </p:nvSpPr>
        <p:spPr bwMode="auto">
          <a:xfrm>
            <a:off x="2411760" y="965974"/>
            <a:ext cx="6480720" cy="3508653"/>
          </a:xfrm>
          <a:prstGeom prst="rect">
            <a:avLst/>
          </a:prstGeom>
          <a:noFill/>
          <a:ln w="9525">
            <a:noFill/>
            <a:miter lim="800000"/>
            <a:headEnd/>
            <a:tailEnd/>
          </a:ln>
          <a:effectLst/>
        </p:spPr>
        <p:txBody>
          <a:bodyPr wrap="square">
            <a:spAutoFit/>
          </a:bodyPr>
          <a:lstStyle/>
          <a:p>
            <a:pPr eaLnBrk="1" hangingPunct="1">
              <a:lnSpc>
                <a:spcPct val="150000"/>
              </a:lnSpc>
              <a:defRPr/>
            </a:pPr>
            <a:r>
              <a:rPr kumimoji="1" lang="zh-CN" altLang="en-US" sz="2800" b="1" dirty="0">
                <a:solidFill>
                  <a:srgbClr val="66FFFF"/>
                </a:solidFill>
                <a:latin typeface="Times New Roman" pitchFamily="18" charset="0"/>
              </a:rPr>
              <a:t>丹尼尔</a:t>
            </a:r>
            <a:r>
              <a:rPr kumimoji="1" lang="en-US" altLang="zh-CN" sz="2800" b="1" dirty="0">
                <a:solidFill>
                  <a:srgbClr val="66FFFF"/>
                </a:solidFill>
                <a:latin typeface="Times New Roman" pitchFamily="18" charset="0"/>
              </a:rPr>
              <a:t>·</a:t>
            </a:r>
            <a:r>
              <a:rPr kumimoji="1" lang="zh-CN" altLang="en-US" sz="2800" b="1" dirty="0">
                <a:solidFill>
                  <a:srgbClr val="66FFFF"/>
                </a:solidFill>
                <a:latin typeface="Times New Roman" pitchFamily="18" charset="0"/>
              </a:rPr>
              <a:t>伯努利</a:t>
            </a:r>
            <a:r>
              <a:rPr kumimoji="1" lang="zh-CN" altLang="en-US" sz="2400" b="1" dirty="0">
                <a:latin typeface="Times New Roman" pitchFamily="18" charset="0"/>
              </a:rPr>
              <a:t>（</a:t>
            </a:r>
            <a:r>
              <a:rPr kumimoji="1" lang="en-US" altLang="zh-CN" sz="2400" b="1" dirty="0">
                <a:latin typeface="Times New Roman" pitchFamily="18" charset="0"/>
              </a:rPr>
              <a:t>1700~1782</a:t>
            </a:r>
            <a:r>
              <a:rPr kumimoji="1" lang="zh-CN" altLang="en-US" sz="2400" b="1" dirty="0">
                <a:latin typeface="Times New Roman" pitchFamily="18" charset="0"/>
              </a:rPr>
              <a:t>）</a:t>
            </a:r>
            <a:endParaRPr kumimoji="1" lang="en-US" altLang="zh-CN" sz="2400" b="1" dirty="0">
              <a:latin typeface="Times New Roman" pitchFamily="18" charset="0"/>
            </a:endParaRPr>
          </a:p>
          <a:p>
            <a:pPr algn="just" eaLnBrk="1" hangingPunct="1">
              <a:lnSpc>
                <a:spcPct val="150000"/>
              </a:lnSpc>
              <a:defRPr/>
            </a:pPr>
            <a:r>
              <a:rPr kumimoji="1" lang="zh-CN" altLang="en-US" sz="2400" b="1" dirty="0">
                <a:latin typeface="Times New Roman" pitchFamily="18" charset="0"/>
              </a:rPr>
              <a:t>       </a:t>
            </a:r>
            <a:r>
              <a:rPr kumimoji="1" lang="en-US" altLang="zh-CN" sz="2400" b="1" dirty="0">
                <a:latin typeface="Times New Roman" pitchFamily="18" charset="0"/>
              </a:rPr>
              <a:t>1700</a:t>
            </a:r>
            <a:r>
              <a:rPr kumimoji="1" lang="zh-CN" altLang="en-US" sz="2400" b="1" dirty="0">
                <a:latin typeface="Times New Roman" pitchFamily="18" charset="0"/>
              </a:rPr>
              <a:t>年</a:t>
            </a:r>
            <a:r>
              <a:rPr kumimoji="1" lang="en-US" altLang="zh-CN" sz="2400" b="1" dirty="0">
                <a:latin typeface="Times New Roman" pitchFamily="18" charset="0"/>
              </a:rPr>
              <a:t>1</a:t>
            </a:r>
            <a:r>
              <a:rPr kumimoji="1" lang="zh-CN" altLang="en-US" sz="2400" b="1" dirty="0">
                <a:latin typeface="Times New Roman" pitchFamily="18" charset="0"/>
              </a:rPr>
              <a:t>月</a:t>
            </a:r>
            <a:r>
              <a:rPr kumimoji="1" lang="en-US" altLang="zh-CN" sz="2400" b="1" dirty="0">
                <a:latin typeface="Times New Roman" pitchFamily="18" charset="0"/>
              </a:rPr>
              <a:t>29</a:t>
            </a:r>
            <a:r>
              <a:rPr kumimoji="1" lang="zh-CN" altLang="en-US" sz="2400" b="1" dirty="0">
                <a:latin typeface="Times New Roman" pitchFamily="18" charset="0"/>
              </a:rPr>
              <a:t>日生于尼德兰的格罗宁根。他自幼兴趣广泛、先后就读于</a:t>
            </a:r>
            <a:r>
              <a:rPr kumimoji="1" lang="zh-CN" altLang="en-US" sz="2400" b="1" dirty="0">
                <a:solidFill>
                  <a:srgbClr val="CCCCFF"/>
                </a:solidFill>
                <a:latin typeface="Times New Roman" pitchFamily="18" charset="0"/>
              </a:rPr>
              <a:t>尼塞尔大学、斯特拉斯堡大学和海德堡大学，学习逻辑、哲学、医学和数学。</a:t>
            </a:r>
            <a:r>
              <a:rPr kumimoji="1" lang="en-US" altLang="zh-CN" sz="2400" b="1" dirty="0">
                <a:solidFill>
                  <a:srgbClr val="CCCCFF"/>
                </a:solidFill>
                <a:latin typeface="Times New Roman" pitchFamily="18" charset="0"/>
              </a:rPr>
              <a:t>1724</a:t>
            </a:r>
            <a:r>
              <a:rPr kumimoji="1" lang="zh-CN" altLang="en-US" sz="2400" b="1" dirty="0">
                <a:solidFill>
                  <a:srgbClr val="CCCCFF"/>
                </a:solidFill>
                <a:latin typeface="Times New Roman" pitchFamily="18" charset="0"/>
              </a:rPr>
              <a:t>年，丹尼尔</a:t>
            </a:r>
            <a:r>
              <a:rPr lang="en-US" altLang="zh-CN" dirty="0">
                <a:solidFill>
                  <a:srgbClr val="CCCCFF"/>
                </a:solidFill>
              </a:rPr>
              <a:t>·</a:t>
            </a:r>
            <a:r>
              <a:rPr lang="zh-CN" altLang="en-US" dirty="0">
                <a:solidFill>
                  <a:srgbClr val="CCCCFF"/>
                </a:solidFill>
              </a:rPr>
              <a:t>伯努利获得</a:t>
            </a:r>
            <a:r>
              <a:rPr kumimoji="1" lang="zh-CN" altLang="en-US" sz="2400" b="1" dirty="0">
                <a:solidFill>
                  <a:srgbClr val="CCCCFF"/>
                </a:solidFill>
                <a:latin typeface="Times New Roman" pitchFamily="18" charset="0"/>
              </a:rPr>
              <a:t>有关微积分方程的重要成果</a:t>
            </a:r>
            <a:r>
              <a:rPr kumimoji="1" lang="zh-CN" altLang="en-US" sz="2400" b="1" dirty="0">
                <a:latin typeface="Times New Roman" pitchFamily="18" charset="0"/>
              </a:rPr>
              <a:t>，从而轰动欧洲科学界。</a:t>
            </a:r>
          </a:p>
        </p:txBody>
      </p:sp>
      <p:sp>
        <p:nvSpPr>
          <p:cNvPr id="164869" name="Text Box 5">
            <a:hlinkClick r:id="" action="ppaction://noaction"/>
          </p:cNvPr>
          <p:cNvSpPr txBox="1">
            <a:spLocks noChangeArrowheads="1"/>
          </p:cNvSpPr>
          <p:nvPr/>
        </p:nvSpPr>
        <p:spPr bwMode="auto">
          <a:xfrm>
            <a:off x="577845" y="4596750"/>
            <a:ext cx="7965450" cy="1643527"/>
          </a:xfrm>
          <a:prstGeom prst="rect">
            <a:avLst/>
          </a:prstGeom>
          <a:noFill/>
          <a:ln w="9525">
            <a:noFill/>
            <a:miter lim="800000"/>
            <a:headEnd/>
            <a:tailEnd/>
          </a:ln>
          <a:effectLst/>
        </p:spPr>
        <p:txBody>
          <a:bodyPr wrap="square">
            <a:spAutoFit/>
          </a:bodyPr>
          <a:lstStyle/>
          <a:p>
            <a:pPr algn="just" eaLnBrk="1" hangingPunct="1">
              <a:lnSpc>
                <a:spcPct val="150000"/>
              </a:lnSpc>
              <a:defRPr/>
            </a:pPr>
            <a:r>
              <a:rPr kumimoji="1" lang="zh-CN" altLang="en-US" sz="2400" b="1" dirty="0">
                <a:solidFill>
                  <a:srgbClr val="66FFFF"/>
                </a:solidFill>
                <a:latin typeface="Times New Roman" pitchFamily="18" charset="0"/>
              </a:rPr>
              <a:t>        伯努利把牛顿力学引入对流体力学的研究</a:t>
            </a:r>
            <a:r>
              <a:rPr kumimoji="1" lang="zh-CN" altLang="en-US" sz="2400" b="1" dirty="0">
                <a:latin typeface="Times New Roman" pitchFamily="18" charset="0"/>
              </a:rPr>
              <a:t>，其著名的</a:t>
            </a:r>
            <a:r>
              <a:rPr kumimoji="1" lang="en-US" altLang="zh-CN" sz="2400" b="1" dirty="0">
                <a:latin typeface="Times New Roman" pitchFamily="18" charset="0"/>
              </a:rPr>
              <a:t>《</a:t>
            </a:r>
            <a:r>
              <a:rPr kumimoji="1" lang="zh-CN" altLang="en-US" sz="2400" b="1" dirty="0">
                <a:latin typeface="Times New Roman" pitchFamily="18" charset="0"/>
              </a:rPr>
              <a:t>流体力学</a:t>
            </a:r>
            <a:r>
              <a:rPr kumimoji="1" lang="en-US" altLang="zh-CN" sz="2400" b="1" dirty="0">
                <a:latin typeface="Times New Roman" pitchFamily="18" charset="0"/>
              </a:rPr>
              <a:t>》</a:t>
            </a:r>
            <a:r>
              <a:rPr kumimoji="1" lang="zh-CN" altLang="en-US" sz="2400" b="1" dirty="0">
                <a:latin typeface="Times New Roman" pitchFamily="18" charset="0"/>
              </a:rPr>
              <a:t>一书影响深远。他同时是</a:t>
            </a:r>
            <a:r>
              <a:rPr kumimoji="1" lang="zh-CN" altLang="en-US" sz="2400" b="1" dirty="0">
                <a:solidFill>
                  <a:srgbClr val="CCCCFF"/>
                </a:solidFill>
                <a:latin typeface="Times New Roman" pitchFamily="18" charset="0"/>
              </a:rPr>
              <a:t>气体动力学</a:t>
            </a:r>
            <a:r>
              <a:rPr kumimoji="1" lang="zh-CN" altLang="en-US" sz="2400" b="1" dirty="0">
                <a:latin typeface="Times New Roman" pitchFamily="18" charset="0"/>
              </a:rPr>
              <a:t>专家。    </a:t>
            </a:r>
            <a:endParaRPr kumimoji="1" lang="en-US" altLang="zh-CN" sz="2400" b="1" dirty="0">
              <a:latin typeface="Times New Roman" pitchFamily="18" charset="0"/>
            </a:endParaRPr>
          </a:p>
          <a:p>
            <a:pPr algn="just" eaLnBrk="1" hangingPunct="1">
              <a:lnSpc>
                <a:spcPct val="120000"/>
              </a:lnSpc>
              <a:defRPr/>
            </a:pPr>
            <a:r>
              <a:rPr kumimoji="1" lang="en-US" altLang="zh-CN" sz="2400" b="1" dirty="0">
                <a:latin typeface="Times New Roman" pitchFamily="18" charset="0"/>
              </a:rPr>
              <a:t>        1782</a:t>
            </a:r>
            <a:r>
              <a:rPr kumimoji="1" lang="zh-CN" altLang="en-US" sz="2400" b="1" dirty="0">
                <a:latin typeface="Times New Roman" pitchFamily="18" charset="0"/>
              </a:rPr>
              <a:t>年</a:t>
            </a:r>
            <a:r>
              <a:rPr kumimoji="1" lang="en-US" altLang="zh-CN" sz="2400" b="1" dirty="0">
                <a:latin typeface="Times New Roman" pitchFamily="18" charset="0"/>
              </a:rPr>
              <a:t>3</a:t>
            </a:r>
            <a:r>
              <a:rPr kumimoji="1" lang="zh-CN" altLang="en-US" sz="2400" b="1" dirty="0">
                <a:latin typeface="Times New Roman" pitchFamily="18" charset="0"/>
              </a:rPr>
              <a:t>月</a:t>
            </a:r>
            <a:r>
              <a:rPr kumimoji="1" lang="en-US" altLang="zh-CN" sz="2400" b="1" dirty="0">
                <a:latin typeface="Times New Roman" pitchFamily="18" charset="0"/>
              </a:rPr>
              <a:t>17</a:t>
            </a:r>
            <a:r>
              <a:rPr kumimoji="1" lang="zh-CN" altLang="en-US" sz="2400" b="1" dirty="0">
                <a:latin typeface="Times New Roman" pitchFamily="18" charset="0"/>
              </a:rPr>
              <a:t>日，丹尼尔伯努利在瑞土巴塞尔去世。</a:t>
            </a:r>
          </a:p>
        </p:txBody>
      </p:sp>
      <p:sp>
        <p:nvSpPr>
          <p:cNvPr id="7" name="Rectangle 2"/>
          <p:cNvSpPr>
            <a:spLocks noChangeArrowheads="1"/>
          </p:cNvSpPr>
          <p:nvPr/>
        </p:nvSpPr>
        <p:spPr bwMode="auto">
          <a:xfrm>
            <a:off x="-11430" y="386536"/>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3200" dirty="0">
                <a:solidFill>
                  <a:srgbClr val="66FF33"/>
                </a:solidFill>
                <a:latin typeface="Times New Roman" panose="02020603050405020304" pitchFamily="18" charset="0"/>
                <a:ea typeface="宋体" panose="02010600030101010101" pitchFamily="2" charset="-122"/>
              </a:rPr>
              <a:t>§4 </a:t>
            </a:r>
            <a:r>
              <a:rPr lang="zh-CN" altLang="en-US" sz="3200" dirty="0">
                <a:solidFill>
                  <a:srgbClr val="00FF00"/>
                </a:solidFill>
                <a:latin typeface="+mj-ea"/>
                <a:ea typeface="+mj-ea"/>
              </a:rPr>
              <a:t>伯努利方程</a:t>
            </a:r>
          </a:p>
        </p:txBody>
      </p:sp>
      <p:sp>
        <p:nvSpPr>
          <p:cNvPr id="2" name="灯片编号占位符 1">
            <a:extLst>
              <a:ext uri="{FF2B5EF4-FFF2-40B4-BE49-F238E27FC236}">
                <a16:creationId xmlns:a16="http://schemas.microsoft.com/office/drawing/2014/main" id="{3BAA3401-50CF-4234-BCDF-2497D5672A60}"/>
              </a:ext>
            </a:extLst>
          </p:cNvPr>
          <p:cNvSpPr>
            <a:spLocks noGrp="1"/>
          </p:cNvSpPr>
          <p:nvPr>
            <p:ph type="sldNum" sz="quarter" idx="10"/>
          </p:nvPr>
        </p:nvSpPr>
        <p:spPr bwMode="auto">
          <a:xfrm>
            <a:off x="7010400" y="6602413"/>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0" sz="1200" b="1" kern="1200">
                <a:solidFill>
                  <a:srgbClr val="FF00FF"/>
                </a:solidFill>
                <a:latin typeface="+mn-lt"/>
                <a:ea typeface="+mn-ea"/>
                <a:cs typeface="+mn-cs"/>
              </a:defRPr>
            </a:lvl1pPr>
            <a:lvl2pPr marL="4572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2pPr>
            <a:lvl3pPr marL="9144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3pPr>
            <a:lvl4pPr marL="13716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4pPr>
            <a:lvl5pPr marL="18288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5pPr>
            <a:lvl6pPr marL="22860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6pPr>
            <a:lvl7pPr marL="27432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7pPr>
            <a:lvl8pPr marL="32004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8pPr>
            <a:lvl9pPr marL="36576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9pPr>
          </a:lstStyle>
          <a:p>
            <a:pPr algn="r">
              <a:defRPr/>
            </a:pPr>
            <a:fld id="{A0C6F200-B0D6-44E5-808D-FD67817DEC9D}" type="slidenum">
              <a:rPr lang="en-US" altLang="zh-CN" smtClean="0"/>
              <a:pPr algn="r">
                <a:defRPr/>
              </a:pPr>
              <a:t>14</a:t>
            </a:fld>
            <a:endParaRPr lang="en-US" altLang="zh-CN" dirty="0"/>
          </a:p>
        </p:txBody>
      </p:sp>
    </p:spTree>
    <p:extLst>
      <p:ext uri="{BB962C8B-B14F-4D97-AF65-F5344CB8AC3E}">
        <p14:creationId xmlns:p14="http://schemas.microsoft.com/office/powerpoint/2010/main" val="408021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1" name="Rectangle 3"/>
          <p:cNvSpPr>
            <a:spLocks noChangeArrowheads="1"/>
          </p:cNvSpPr>
          <p:nvPr/>
        </p:nvSpPr>
        <p:spPr bwMode="auto">
          <a:xfrm>
            <a:off x="438001" y="419745"/>
            <a:ext cx="3125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FFFF00"/>
                </a:solidFill>
                <a:latin typeface="微软雅黑" panose="020B0503020204020204" pitchFamily="34" charset="-122"/>
                <a:ea typeface="微软雅黑" panose="020B0503020204020204" pitchFamily="34" charset="-122"/>
              </a:rPr>
              <a:t>一</a:t>
            </a:r>
            <a:r>
              <a:rPr lang="en-US" altLang="zh-CN" sz="2800" dirty="0">
                <a:solidFill>
                  <a:srgbClr val="FFFF00"/>
                </a:solidFill>
                <a:latin typeface="微软雅黑" panose="020B0503020204020204" pitchFamily="34" charset="-122"/>
                <a:ea typeface="微软雅黑" panose="020B0503020204020204" pitchFamily="34" charset="-122"/>
              </a:rPr>
              <a:t>. </a:t>
            </a:r>
            <a:r>
              <a:rPr lang="zh-CN" altLang="en-US" sz="2800" dirty="0">
                <a:solidFill>
                  <a:srgbClr val="FFFF00"/>
                </a:solidFill>
                <a:latin typeface="微软雅黑" panose="020B0503020204020204" pitchFamily="34" charset="-122"/>
                <a:ea typeface="微软雅黑" panose="020B0503020204020204" pitchFamily="34" charset="-122"/>
              </a:rPr>
              <a:t>伯努利方程</a:t>
            </a:r>
          </a:p>
        </p:txBody>
      </p:sp>
      <p:sp>
        <p:nvSpPr>
          <p:cNvPr id="565252" name="Rectangle 4"/>
          <p:cNvSpPr>
            <a:spLocks noChangeArrowheads="1"/>
          </p:cNvSpPr>
          <p:nvPr/>
        </p:nvSpPr>
        <p:spPr bwMode="auto">
          <a:xfrm>
            <a:off x="251521" y="1019442"/>
            <a:ext cx="8712968" cy="5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rgbClr val="CCCCFF"/>
                </a:solidFill>
                <a:latin typeface="+mn-lt"/>
                <a:ea typeface="+mn-ea"/>
              </a:rPr>
              <a:t>取一</a:t>
            </a:r>
            <a:r>
              <a:rPr kumimoji="1" lang="zh-CN" altLang="en-US" dirty="0">
                <a:solidFill>
                  <a:srgbClr val="66FFFF"/>
                </a:solidFill>
                <a:latin typeface="+mn-lt"/>
                <a:ea typeface="+mn-ea"/>
              </a:rPr>
              <a:t>细流管</a:t>
            </a:r>
            <a:r>
              <a:rPr kumimoji="1" lang="en-US" altLang="zh-CN" i="1" dirty="0">
                <a:solidFill>
                  <a:srgbClr val="66FFFF"/>
                </a:solidFill>
                <a:latin typeface="+mn-lt"/>
                <a:ea typeface="+mn-ea"/>
              </a:rPr>
              <a:t>ab</a:t>
            </a:r>
            <a:r>
              <a:rPr kumimoji="1" lang="zh-CN" altLang="en-US" dirty="0">
                <a:solidFill>
                  <a:srgbClr val="CCCCFF"/>
                </a:solidFill>
                <a:latin typeface="+mn-lt"/>
                <a:ea typeface="+mn-ea"/>
              </a:rPr>
              <a:t>，</a:t>
            </a:r>
            <a:r>
              <a:rPr kumimoji="1" lang="en-US" altLang="zh-CN" i="1" dirty="0">
                <a:solidFill>
                  <a:srgbClr val="66FFFF"/>
                </a:solidFill>
                <a:latin typeface="+mn-lt"/>
                <a:ea typeface="+mn-ea"/>
              </a:rPr>
              <a:t>t </a:t>
            </a:r>
            <a:r>
              <a:rPr kumimoji="1" lang="zh-CN" altLang="en-US" dirty="0">
                <a:solidFill>
                  <a:srgbClr val="CCCCFF"/>
                </a:solidFill>
                <a:latin typeface="+mn-lt"/>
                <a:ea typeface="+mn-ea"/>
              </a:rPr>
              <a:t>时刻位于</a:t>
            </a:r>
            <a:r>
              <a:rPr kumimoji="1" lang="en-US" altLang="zh-CN" i="1" dirty="0">
                <a:solidFill>
                  <a:srgbClr val="66FFFF"/>
                </a:solidFill>
                <a:latin typeface="+mn-lt"/>
                <a:ea typeface="+mn-ea"/>
              </a:rPr>
              <a:t>a</a:t>
            </a:r>
            <a:r>
              <a:rPr kumimoji="1" lang="en-US" altLang="zh-CN" baseline="-25000" dirty="0">
                <a:solidFill>
                  <a:srgbClr val="66FFFF"/>
                </a:solidFill>
                <a:latin typeface="+mn-lt"/>
                <a:ea typeface="+mn-ea"/>
              </a:rPr>
              <a:t>1</a:t>
            </a:r>
            <a:r>
              <a:rPr kumimoji="1" lang="zh-CN" altLang="en-US" dirty="0">
                <a:solidFill>
                  <a:srgbClr val="CCCCFF"/>
                </a:solidFill>
                <a:latin typeface="+mn-lt"/>
                <a:ea typeface="+mn-ea"/>
              </a:rPr>
              <a:t>和 </a:t>
            </a:r>
            <a:r>
              <a:rPr kumimoji="1" lang="en-US" altLang="zh-CN" i="1" dirty="0">
                <a:solidFill>
                  <a:srgbClr val="66FFFF"/>
                </a:solidFill>
                <a:latin typeface="+mn-lt"/>
                <a:ea typeface="+mn-ea"/>
              </a:rPr>
              <a:t>b</a:t>
            </a:r>
            <a:r>
              <a:rPr kumimoji="1" lang="en-US" altLang="zh-CN" baseline="-25000" dirty="0">
                <a:solidFill>
                  <a:srgbClr val="66FFFF"/>
                </a:solidFill>
                <a:latin typeface="+mn-lt"/>
                <a:ea typeface="+mn-ea"/>
              </a:rPr>
              <a:t>1</a:t>
            </a:r>
            <a:r>
              <a:rPr kumimoji="1" lang="zh-CN" altLang="en-US" dirty="0">
                <a:solidFill>
                  <a:srgbClr val="CCCCFF"/>
                </a:solidFill>
                <a:latin typeface="+mn-lt"/>
                <a:ea typeface="+mn-ea"/>
              </a:rPr>
              <a:t>位置，经</a:t>
            </a:r>
            <a:r>
              <a:rPr kumimoji="1" lang="zh-CN" altLang="en-US" sz="1800" dirty="0">
                <a:solidFill>
                  <a:srgbClr val="66FFFF"/>
                </a:solidFill>
                <a:latin typeface="+mn-lt"/>
                <a:ea typeface="+mn-ea"/>
              </a:rPr>
              <a:t>△</a:t>
            </a:r>
            <a:r>
              <a:rPr kumimoji="1" lang="en-US" altLang="zh-CN" i="1" dirty="0">
                <a:solidFill>
                  <a:srgbClr val="66FFFF"/>
                </a:solidFill>
                <a:latin typeface="+mn-lt"/>
                <a:ea typeface="+mn-ea"/>
              </a:rPr>
              <a:t>t </a:t>
            </a:r>
            <a:r>
              <a:rPr kumimoji="1" lang="zh-CN" altLang="en-US" dirty="0">
                <a:solidFill>
                  <a:srgbClr val="CCCCFF"/>
                </a:solidFill>
                <a:latin typeface="+mn-lt"/>
                <a:ea typeface="+mn-ea"/>
              </a:rPr>
              <a:t>运动到 </a:t>
            </a:r>
            <a:r>
              <a:rPr kumimoji="1" lang="en-US" altLang="zh-CN" i="1" dirty="0">
                <a:solidFill>
                  <a:srgbClr val="66FFFF"/>
                </a:solidFill>
                <a:latin typeface="+mn-lt"/>
                <a:ea typeface="+mn-ea"/>
              </a:rPr>
              <a:t>a</a:t>
            </a:r>
            <a:r>
              <a:rPr kumimoji="1" lang="en-US" altLang="zh-CN" baseline="-25000" dirty="0">
                <a:solidFill>
                  <a:srgbClr val="66FFFF"/>
                </a:solidFill>
                <a:latin typeface="+mn-lt"/>
                <a:ea typeface="+mn-ea"/>
              </a:rPr>
              <a:t>2</a:t>
            </a:r>
            <a:r>
              <a:rPr kumimoji="1" lang="zh-CN" altLang="en-US" dirty="0">
                <a:solidFill>
                  <a:srgbClr val="CCCCFF"/>
                </a:solidFill>
                <a:latin typeface="+mn-lt"/>
                <a:ea typeface="+mn-ea"/>
              </a:rPr>
              <a:t>和 </a:t>
            </a:r>
            <a:r>
              <a:rPr kumimoji="1" lang="en-US" altLang="zh-CN" i="1" dirty="0">
                <a:solidFill>
                  <a:srgbClr val="66FFFF"/>
                </a:solidFill>
                <a:latin typeface="+mn-lt"/>
                <a:ea typeface="+mn-ea"/>
              </a:rPr>
              <a:t>b</a:t>
            </a:r>
            <a:r>
              <a:rPr kumimoji="1" lang="en-US" altLang="zh-CN" baseline="-25000" dirty="0">
                <a:solidFill>
                  <a:srgbClr val="66FFFF"/>
                </a:solidFill>
                <a:latin typeface="+mn-lt"/>
                <a:ea typeface="+mn-ea"/>
              </a:rPr>
              <a:t>2</a:t>
            </a:r>
            <a:r>
              <a:rPr kumimoji="1" lang="zh-CN" altLang="en-US" dirty="0">
                <a:solidFill>
                  <a:srgbClr val="CCCCFF"/>
                </a:solidFill>
                <a:latin typeface="+mn-lt"/>
                <a:ea typeface="+mn-ea"/>
              </a:rPr>
              <a:t>位置</a:t>
            </a:r>
          </a:p>
        </p:txBody>
      </p:sp>
      <p:sp>
        <p:nvSpPr>
          <p:cNvPr id="565253" name="Rectangle 5"/>
          <p:cNvSpPr>
            <a:spLocks noChangeArrowheads="1"/>
          </p:cNvSpPr>
          <p:nvPr/>
        </p:nvSpPr>
        <p:spPr bwMode="auto">
          <a:xfrm>
            <a:off x="3391393" y="404664"/>
            <a:ext cx="4649395" cy="5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rgbClr val="66FFFF"/>
                </a:solidFill>
                <a:latin typeface="+mn-lt"/>
                <a:ea typeface="+mn-ea"/>
              </a:rPr>
              <a:t>理想流体</a:t>
            </a:r>
            <a:r>
              <a:rPr kumimoji="1" lang="zh-CN" altLang="en-US" dirty="0">
                <a:solidFill>
                  <a:srgbClr val="CCCCFF"/>
                </a:solidFill>
                <a:latin typeface="+mn-lt"/>
                <a:ea typeface="+mn-ea"/>
              </a:rPr>
              <a:t>在重力场中</a:t>
            </a:r>
            <a:r>
              <a:rPr kumimoji="1" lang="zh-CN" altLang="en-US" dirty="0">
                <a:solidFill>
                  <a:srgbClr val="66FFFF"/>
                </a:solidFill>
                <a:latin typeface="+mn-lt"/>
                <a:ea typeface="+mn-ea"/>
              </a:rPr>
              <a:t>作稳定流动</a:t>
            </a:r>
          </a:p>
        </p:txBody>
      </p:sp>
      <p:grpSp>
        <p:nvGrpSpPr>
          <p:cNvPr id="565255" name="Group 7"/>
          <p:cNvGrpSpPr>
            <a:grpSpLocks/>
          </p:cNvGrpSpPr>
          <p:nvPr/>
        </p:nvGrpSpPr>
        <p:grpSpPr bwMode="auto">
          <a:xfrm>
            <a:off x="3707904" y="2597225"/>
            <a:ext cx="5254625" cy="3856038"/>
            <a:chOff x="2336" y="1781"/>
            <a:chExt cx="3310" cy="2429"/>
          </a:xfrm>
        </p:grpSpPr>
        <p:sp>
          <p:nvSpPr>
            <p:cNvPr id="565256" name="Line 8"/>
            <p:cNvSpPr>
              <a:spLocks noChangeShapeType="1"/>
            </p:cNvSpPr>
            <p:nvPr/>
          </p:nvSpPr>
          <p:spPr bwMode="auto">
            <a:xfrm flipV="1">
              <a:off x="3198" y="2678"/>
              <a:ext cx="0" cy="443"/>
            </a:xfrm>
            <a:prstGeom prst="line">
              <a:avLst/>
            </a:prstGeom>
            <a:noFill/>
            <a:ln w="19050">
              <a:solidFill>
                <a:srgbClr val="CC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57" name="Line 9"/>
            <p:cNvSpPr>
              <a:spLocks noChangeShapeType="1"/>
            </p:cNvSpPr>
            <p:nvPr/>
          </p:nvSpPr>
          <p:spPr bwMode="auto">
            <a:xfrm flipV="1">
              <a:off x="3198" y="3521"/>
              <a:ext cx="0" cy="598"/>
            </a:xfrm>
            <a:prstGeom prst="line">
              <a:avLst/>
            </a:prstGeom>
            <a:noFill/>
            <a:ln w="19050">
              <a:solidFill>
                <a:srgbClr val="CCCC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58" name="Line 10"/>
            <p:cNvSpPr>
              <a:spLocks noChangeShapeType="1"/>
            </p:cNvSpPr>
            <p:nvPr/>
          </p:nvSpPr>
          <p:spPr bwMode="auto">
            <a:xfrm flipV="1">
              <a:off x="4949" y="3303"/>
              <a:ext cx="0" cy="227"/>
            </a:xfrm>
            <a:prstGeom prst="line">
              <a:avLst/>
            </a:prstGeom>
            <a:noFill/>
            <a:ln w="19050">
              <a:solidFill>
                <a:srgbClr val="CC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59" name="Line 11"/>
            <p:cNvSpPr>
              <a:spLocks noChangeShapeType="1"/>
            </p:cNvSpPr>
            <p:nvPr/>
          </p:nvSpPr>
          <p:spPr bwMode="auto">
            <a:xfrm flipV="1">
              <a:off x="4949" y="3826"/>
              <a:ext cx="2" cy="272"/>
            </a:xfrm>
            <a:prstGeom prst="line">
              <a:avLst/>
            </a:prstGeom>
            <a:noFill/>
            <a:ln w="19050">
              <a:solidFill>
                <a:srgbClr val="CCCC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60" name="Line 12"/>
            <p:cNvSpPr>
              <a:spLocks noChangeShapeType="1"/>
            </p:cNvSpPr>
            <p:nvPr/>
          </p:nvSpPr>
          <p:spPr bwMode="auto">
            <a:xfrm>
              <a:off x="3023" y="1868"/>
              <a:ext cx="151" cy="51"/>
            </a:xfrm>
            <a:prstGeom prst="line">
              <a:avLst/>
            </a:prstGeom>
            <a:noFill/>
            <a:ln w="19050">
              <a:solidFill>
                <a:srgbClr val="CC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61" name="Line 13"/>
            <p:cNvSpPr>
              <a:spLocks noChangeShapeType="1"/>
            </p:cNvSpPr>
            <p:nvPr/>
          </p:nvSpPr>
          <p:spPr bwMode="auto">
            <a:xfrm flipH="1">
              <a:off x="3147" y="1850"/>
              <a:ext cx="51" cy="183"/>
            </a:xfrm>
            <a:prstGeom prst="line">
              <a:avLst/>
            </a:prstGeom>
            <a:noFill/>
            <a:ln w="19050">
              <a:solidFill>
                <a:srgbClr val="CC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62" name="Line 14"/>
            <p:cNvSpPr>
              <a:spLocks noChangeShapeType="1"/>
            </p:cNvSpPr>
            <p:nvPr/>
          </p:nvSpPr>
          <p:spPr bwMode="auto">
            <a:xfrm flipH="1" flipV="1">
              <a:off x="3513" y="2033"/>
              <a:ext cx="176" cy="66"/>
            </a:xfrm>
            <a:prstGeom prst="line">
              <a:avLst/>
            </a:prstGeom>
            <a:noFill/>
            <a:ln w="19050">
              <a:solidFill>
                <a:srgbClr val="CC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63" name="Line 15"/>
            <p:cNvSpPr>
              <a:spLocks noChangeShapeType="1"/>
            </p:cNvSpPr>
            <p:nvPr/>
          </p:nvSpPr>
          <p:spPr bwMode="auto">
            <a:xfrm flipH="1">
              <a:off x="3476" y="1951"/>
              <a:ext cx="57" cy="173"/>
            </a:xfrm>
            <a:prstGeom prst="line">
              <a:avLst/>
            </a:prstGeom>
            <a:noFill/>
            <a:ln w="19050">
              <a:solidFill>
                <a:srgbClr val="CC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64" name="Line 16"/>
            <p:cNvSpPr>
              <a:spLocks noChangeShapeType="1"/>
            </p:cNvSpPr>
            <p:nvPr/>
          </p:nvSpPr>
          <p:spPr bwMode="auto">
            <a:xfrm>
              <a:off x="2568" y="2279"/>
              <a:ext cx="398" cy="53"/>
            </a:xfrm>
            <a:prstGeom prst="line">
              <a:avLst/>
            </a:prstGeom>
            <a:noFill/>
            <a:ln w="28575">
              <a:solidFill>
                <a:srgbClr val="00FF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66" name="Line 18"/>
            <p:cNvSpPr>
              <a:spLocks noChangeShapeType="1"/>
            </p:cNvSpPr>
            <p:nvPr/>
          </p:nvSpPr>
          <p:spPr bwMode="auto">
            <a:xfrm flipH="1" flipV="1">
              <a:off x="5175" y="3417"/>
              <a:ext cx="153" cy="304"/>
            </a:xfrm>
            <a:prstGeom prst="line">
              <a:avLst/>
            </a:prstGeom>
            <a:noFill/>
            <a:ln w="19050">
              <a:solidFill>
                <a:srgbClr val="33CC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68" name="Line 20"/>
            <p:cNvSpPr>
              <a:spLocks noChangeShapeType="1"/>
            </p:cNvSpPr>
            <p:nvPr/>
          </p:nvSpPr>
          <p:spPr bwMode="auto">
            <a:xfrm flipH="1">
              <a:off x="5307" y="3244"/>
              <a:ext cx="141" cy="100"/>
            </a:xfrm>
            <a:prstGeom prst="line">
              <a:avLst/>
            </a:prstGeom>
            <a:noFill/>
            <a:ln w="19050">
              <a:solidFill>
                <a:srgbClr val="CC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69" name="Line 21"/>
            <p:cNvSpPr>
              <a:spLocks noChangeShapeType="1"/>
            </p:cNvSpPr>
            <p:nvPr/>
          </p:nvSpPr>
          <p:spPr bwMode="auto">
            <a:xfrm flipH="1">
              <a:off x="5012" y="2849"/>
              <a:ext cx="113" cy="131"/>
            </a:xfrm>
            <a:prstGeom prst="line">
              <a:avLst/>
            </a:prstGeom>
            <a:noFill/>
            <a:ln w="19050">
              <a:solidFill>
                <a:srgbClr val="CC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70" name="Line 22"/>
            <p:cNvSpPr>
              <a:spLocks noChangeShapeType="1"/>
            </p:cNvSpPr>
            <p:nvPr/>
          </p:nvSpPr>
          <p:spPr bwMode="auto">
            <a:xfrm flipH="1" flipV="1">
              <a:off x="5079" y="2889"/>
              <a:ext cx="101" cy="118"/>
            </a:xfrm>
            <a:prstGeom prst="line">
              <a:avLst/>
            </a:prstGeom>
            <a:noFill/>
            <a:ln w="19050">
              <a:solidFill>
                <a:srgbClr val="CCCC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nvGrpSpPr>
            <p:cNvPr id="565271" name="Group 23"/>
            <p:cNvGrpSpPr>
              <a:grpSpLocks/>
            </p:cNvGrpSpPr>
            <p:nvPr/>
          </p:nvGrpSpPr>
          <p:grpSpPr bwMode="auto">
            <a:xfrm>
              <a:off x="2440" y="4112"/>
              <a:ext cx="3187" cy="98"/>
              <a:chOff x="1442" y="3513"/>
              <a:chExt cx="3187" cy="98"/>
            </a:xfrm>
          </p:grpSpPr>
          <p:sp>
            <p:nvSpPr>
              <p:cNvPr id="565272" name="Line 24"/>
              <p:cNvSpPr>
                <a:spLocks noChangeShapeType="1"/>
              </p:cNvSpPr>
              <p:nvPr/>
            </p:nvSpPr>
            <p:spPr bwMode="auto">
              <a:xfrm>
                <a:off x="1442" y="3513"/>
                <a:ext cx="3157"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73" name="Line 25"/>
              <p:cNvSpPr>
                <a:spLocks noChangeShapeType="1"/>
              </p:cNvSpPr>
              <p:nvPr/>
            </p:nvSpPr>
            <p:spPr bwMode="auto">
              <a:xfrm flipH="1">
                <a:off x="1442"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74" name="Line 26"/>
              <p:cNvSpPr>
                <a:spLocks noChangeShapeType="1"/>
              </p:cNvSpPr>
              <p:nvPr/>
            </p:nvSpPr>
            <p:spPr bwMode="auto">
              <a:xfrm flipH="1">
                <a:off x="1593"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75" name="Line 27"/>
              <p:cNvSpPr>
                <a:spLocks noChangeShapeType="1"/>
              </p:cNvSpPr>
              <p:nvPr/>
            </p:nvSpPr>
            <p:spPr bwMode="auto">
              <a:xfrm flipH="1">
                <a:off x="1743"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76" name="Line 28"/>
              <p:cNvSpPr>
                <a:spLocks noChangeShapeType="1"/>
              </p:cNvSpPr>
              <p:nvPr/>
            </p:nvSpPr>
            <p:spPr bwMode="auto">
              <a:xfrm flipH="1">
                <a:off x="1843"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77" name="Line 29"/>
              <p:cNvSpPr>
                <a:spLocks noChangeShapeType="1"/>
              </p:cNvSpPr>
              <p:nvPr/>
            </p:nvSpPr>
            <p:spPr bwMode="auto">
              <a:xfrm flipH="1">
                <a:off x="1993"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78" name="Line 30"/>
              <p:cNvSpPr>
                <a:spLocks noChangeShapeType="1"/>
              </p:cNvSpPr>
              <p:nvPr/>
            </p:nvSpPr>
            <p:spPr bwMode="auto">
              <a:xfrm flipH="1">
                <a:off x="2144"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79" name="Line 31"/>
              <p:cNvSpPr>
                <a:spLocks noChangeShapeType="1"/>
              </p:cNvSpPr>
              <p:nvPr/>
            </p:nvSpPr>
            <p:spPr bwMode="auto">
              <a:xfrm flipH="1">
                <a:off x="2274"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80" name="Line 32"/>
              <p:cNvSpPr>
                <a:spLocks noChangeShapeType="1"/>
              </p:cNvSpPr>
              <p:nvPr/>
            </p:nvSpPr>
            <p:spPr bwMode="auto">
              <a:xfrm flipH="1">
                <a:off x="2425" y="3513"/>
                <a:ext cx="149"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81" name="Line 33"/>
              <p:cNvSpPr>
                <a:spLocks noChangeShapeType="1"/>
              </p:cNvSpPr>
              <p:nvPr/>
            </p:nvSpPr>
            <p:spPr bwMode="auto">
              <a:xfrm flipH="1">
                <a:off x="2574"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82" name="Line 34"/>
              <p:cNvSpPr>
                <a:spLocks noChangeShapeType="1"/>
              </p:cNvSpPr>
              <p:nvPr/>
            </p:nvSpPr>
            <p:spPr bwMode="auto">
              <a:xfrm flipH="1">
                <a:off x="2675"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83" name="Line 35"/>
              <p:cNvSpPr>
                <a:spLocks noChangeShapeType="1"/>
              </p:cNvSpPr>
              <p:nvPr/>
            </p:nvSpPr>
            <p:spPr bwMode="auto">
              <a:xfrm flipH="1">
                <a:off x="2825"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84" name="Line 36"/>
              <p:cNvSpPr>
                <a:spLocks noChangeShapeType="1"/>
              </p:cNvSpPr>
              <p:nvPr/>
            </p:nvSpPr>
            <p:spPr bwMode="auto">
              <a:xfrm flipH="1">
                <a:off x="2975"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85" name="Line 37"/>
              <p:cNvSpPr>
                <a:spLocks noChangeShapeType="1"/>
              </p:cNvSpPr>
              <p:nvPr/>
            </p:nvSpPr>
            <p:spPr bwMode="auto">
              <a:xfrm flipH="1">
                <a:off x="3106"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86" name="Line 38"/>
              <p:cNvSpPr>
                <a:spLocks noChangeShapeType="1"/>
              </p:cNvSpPr>
              <p:nvPr/>
            </p:nvSpPr>
            <p:spPr bwMode="auto">
              <a:xfrm flipH="1">
                <a:off x="3256"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87" name="Line 39"/>
              <p:cNvSpPr>
                <a:spLocks noChangeShapeType="1"/>
              </p:cNvSpPr>
              <p:nvPr/>
            </p:nvSpPr>
            <p:spPr bwMode="auto">
              <a:xfrm flipH="1">
                <a:off x="3406"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88" name="Line 40"/>
              <p:cNvSpPr>
                <a:spLocks noChangeShapeType="1"/>
              </p:cNvSpPr>
              <p:nvPr/>
            </p:nvSpPr>
            <p:spPr bwMode="auto">
              <a:xfrm flipH="1">
                <a:off x="3506"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89" name="Line 41"/>
              <p:cNvSpPr>
                <a:spLocks noChangeShapeType="1"/>
              </p:cNvSpPr>
              <p:nvPr/>
            </p:nvSpPr>
            <p:spPr bwMode="auto">
              <a:xfrm flipH="1">
                <a:off x="3657"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90" name="Line 42"/>
              <p:cNvSpPr>
                <a:spLocks noChangeShapeType="1"/>
              </p:cNvSpPr>
              <p:nvPr/>
            </p:nvSpPr>
            <p:spPr bwMode="auto">
              <a:xfrm flipH="1">
                <a:off x="3807"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91" name="Line 43"/>
              <p:cNvSpPr>
                <a:spLocks noChangeShapeType="1"/>
              </p:cNvSpPr>
              <p:nvPr/>
            </p:nvSpPr>
            <p:spPr bwMode="auto">
              <a:xfrm flipH="1">
                <a:off x="3938"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92" name="Line 44"/>
              <p:cNvSpPr>
                <a:spLocks noChangeShapeType="1"/>
              </p:cNvSpPr>
              <p:nvPr/>
            </p:nvSpPr>
            <p:spPr bwMode="auto">
              <a:xfrm flipH="1">
                <a:off x="4088"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93" name="Line 45"/>
              <p:cNvSpPr>
                <a:spLocks noChangeShapeType="1"/>
              </p:cNvSpPr>
              <p:nvPr/>
            </p:nvSpPr>
            <p:spPr bwMode="auto">
              <a:xfrm flipH="1">
                <a:off x="4238"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94" name="Line 46"/>
              <p:cNvSpPr>
                <a:spLocks noChangeShapeType="1"/>
              </p:cNvSpPr>
              <p:nvPr/>
            </p:nvSpPr>
            <p:spPr bwMode="auto">
              <a:xfrm flipH="1">
                <a:off x="4358"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95" name="Line 47"/>
              <p:cNvSpPr>
                <a:spLocks noChangeShapeType="1"/>
              </p:cNvSpPr>
              <p:nvPr/>
            </p:nvSpPr>
            <p:spPr bwMode="auto">
              <a:xfrm flipH="1">
                <a:off x="4479"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aphicFrame>
          <p:nvGraphicFramePr>
            <p:cNvPr id="565296" name="Object 48"/>
            <p:cNvGraphicFramePr>
              <a:graphicFrameLocks noChangeAspect="1"/>
            </p:cNvGraphicFramePr>
            <p:nvPr/>
          </p:nvGraphicFramePr>
          <p:xfrm>
            <a:off x="3232" y="1781"/>
            <a:ext cx="272" cy="288"/>
          </p:xfrm>
          <a:graphic>
            <a:graphicData uri="http://schemas.openxmlformats.org/presentationml/2006/ole">
              <mc:AlternateContent xmlns:mc="http://schemas.openxmlformats.org/markup-compatibility/2006">
                <mc:Choice xmlns:v="urn:schemas-microsoft-com:vml" Requires="v">
                  <p:oleObj spid="_x0000_s39978" name="Equation" r:id="rId3" imgW="215640" imgH="228600" progId="Equation.DSMT4">
                    <p:embed/>
                  </p:oleObj>
                </mc:Choice>
                <mc:Fallback>
                  <p:oleObj name="Equation" r:id="rId3" imgW="215640" imgH="228600" progId="Equation.DSMT4">
                    <p:embed/>
                    <p:pic>
                      <p:nvPicPr>
                        <p:cNvPr id="565296" name="Object 48"/>
                        <p:cNvPicPr>
                          <a:picLocks noChangeAspect="1" noChangeArrowheads="1"/>
                        </p:cNvPicPr>
                        <p:nvPr/>
                      </p:nvPicPr>
                      <p:blipFill>
                        <a:blip r:embed="rId4"/>
                        <a:srcRect/>
                        <a:stretch>
                          <a:fillRect/>
                        </a:stretch>
                      </p:blipFill>
                      <p:spPr bwMode="auto">
                        <a:xfrm>
                          <a:off x="3232" y="1781"/>
                          <a:ext cx="272" cy="28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297" name="Object 49"/>
            <p:cNvGraphicFramePr>
              <a:graphicFrameLocks noChangeAspect="1"/>
            </p:cNvGraphicFramePr>
            <p:nvPr/>
          </p:nvGraphicFramePr>
          <p:xfrm>
            <a:off x="3149" y="2381"/>
            <a:ext cx="159" cy="235"/>
          </p:xfrm>
          <a:graphic>
            <a:graphicData uri="http://schemas.openxmlformats.org/presentationml/2006/ole">
              <mc:AlternateContent xmlns:mc="http://schemas.openxmlformats.org/markup-compatibility/2006">
                <mc:Choice xmlns:v="urn:schemas-microsoft-com:vml" Requires="v">
                  <p:oleObj spid="_x0000_s39979" name="Equation" r:id="rId5" imgW="279360" imgH="419040" progId="Equation.DSMT4">
                    <p:embed/>
                  </p:oleObj>
                </mc:Choice>
                <mc:Fallback>
                  <p:oleObj name="Equation" r:id="rId5" imgW="279360" imgH="419040" progId="Equation.DSMT4">
                    <p:embed/>
                    <p:pic>
                      <p:nvPicPr>
                        <p:cNvPr id="565297"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9" y="2381"/>
                          <a:ext cx="159" cy="23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5298" name="Line 50"/>
            <p:cNvSpPr>
              <a:spLocks noChangeShapeType="1"/>
            </p:cNvSpPr>
            <p:nvPr/>
          </p:nvSpPr>
          <p:spPr bwMode="auto">
            <a:xfrm>
              <a:off x="5417" y="3131"/>
              <a:ext cx="0" cy="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99" name="Line 51"/>
            <p:cNvSpPr>
              <a:spLocks noChangeShapeType="1"/>
            </p:cNvSpPr>
            <p:nvPr/>
          </p:nvSpPr>
          <p:spPr bwMode="auto">
            <a:xfrm flipH="1" flipV="1">
              <a:off x="5325" y="3167"/>
              <a:ext cx="64" cy="93"/>
            </a:xfrm>
            <a:prstGeom prst="line">
              <a:avLst/>
            </a:prstGeom>
            <a:noFill/>
            <a:ln w="19050">
              <a:solidFill>
                <a:srgbClr val="CCCCFF"/>
              </a:solidFill>
              <a:round/>
              <a:headEnd type="triangle" w="med" len="sm"/>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aphicFrame>
          <p:nvGraphicFramePr>
            <p:cNvPr id="565300" name="Object 52"/>
            <p:cNvGraphicFramePr>
              <a:graphicFrameLocks noChangeAspect="1"/>
            </p:cNvGraphicFramePr>
            <p:nvPr/>
          </p:nvGraphicFramePr>
          <p:xfrm>
            <a:off x="5155" y="2849"/>
            <a:ext cx="288" cy="288"/>
          </p:xfrm>
          <a:graphic>
            <a:graphicData uri="http://schemas.openxmlformats.org/presentationml/2006/ole">
              <mc:AlternateContent xmlns:mc="http://schemas.openxmlformats.org/markup-compatibility/2006">
                <mc:Choice xmlns:v="urn:schemas-microsoft-com:vml" Requires="v">
                  <p:oleObj spid="_x0000_s39980" name="Equation" r:id="rId7" imgW="228600" imgH="228600" progId="Equation.DSMT4">
                    <p:embed/>
                  </p:oleObj>
                </mc:Choice>
                <mc:Fallback>
                  <p:oleObj name="Equation" r:id="rId7" imgW="228600" imgH="228600" progId="Equation.DSMT4">
                    <p:embed/>
                    <p:pic>
                      <p:nvPicPr>
                        <p:cNvPr id="565300" name="Object 52"/>
                        <p:cNvPicPr>
                          <a:picLocks noChangeAspect="1" noChangeArrowheads="1"/>
                        </p:cNvPicPr>
                        <p:nvPr/>
                      </p:nvPicPr>
                      <p:blipFill>
                        <a:blip r:embed="rId8"/>
                        <a:srcRect/>
                        <a:stretch>
                          <a:fillRect/>
                        </a:stretch>
                      </p:blipFill>
                      <p:spPr bwMode="auto">
                        <a:xfrm>
                          <a:off x="5155" y="2849"/>
                          <a:ext cx="288" cy="288"/>
                        </a:xfrm>
                        <a:prstGeom prst="rect">
                          <a:avLst/>
                        </a:prstGeom>
                        <a:solidFill>
                          <a:schemeClr val="tx1"/>
                        </a:solidFill>
                        <a:ln>
                          <a:noFill/>
                        </a:ln>
                        <a:effectLst/>
                      </p:spPr>
                    </p:pic>
                  </p:oleObj>
                </mc:Fallback>
              </mc:AlternateContent>
            </a:graphicData>
          </a:graphic>
        </p:graphicFrame>
        <p:graphicFrame>
          <p:nvGraphicFramePr>
            <p:cNvPr id="565301" name="Object 53"/>
            <p:cNvGraphicFramePr>
              <a:graphicFrameLocks noChangeAspect="1"/>
            </p:cNvGraphicFramePr>
            <p:nvPr/>
          </p:nvGraphicFramePr>
          <p:xfrm>
            <a:off x="5041" y="3083"/>
            <a:ext cx="158" cy="201"/>
          </p:xfrm>
          <a:graphic>
            <a:graphicData uri="http://schemas.openxmlformats.org/presentationml/2006/ole">
              <mc:AlternateContent xmlns:mc="http://schemas.openxmlformats.org/markup-compatibility/2006">
                <mc:Choice xmlns:v="urn:schemas-microsoft-com:vml" Requires="v">
                  <p:oleObj spid="_x0000_s39981" name="Equation" r:id="rId9" imgW="330120" imgH="419040" progId="Equation.DSMT4">
                    <p:embed/>
                  </p:oleObj>
                </mc:Choice>
                <mc:Fallback>
                  <p:oleObj name="Equation" r:id="rId9" imgW="330120" imgH="419040" progId="Equation.DSMT4">
                    <p:embed/>
                    <p:pic>
                      <p:nvPicPr>
                        <p:cNvPr id="565301" name="Object 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41" y="3083"/>
                          <a:ext cx="158" cy="20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02" name="Object 54"/>
            <p:cNvGraphicFramePr>
              <a:graphicFrameLocks noChangeAspect="1"/>
            </p:cNvGraphicFramePr>
            <p:nvPr/>
          </p:nvGraphicFramePr>
          <p:xfrm>
            <a:off x="2476" y="2307"/>
            <a:ext cx="388" cy="291"/>
          </p:xfrm>
          <a:graphic>
            <a:graphicData uri="http://schemas.openxmlformats.org/presentationml/2006/ole">
              <mc:AlternateContent xmlns:mc="http://schemas.openxmlformats.org/markup-compatibility/2006">
                <mc:Choice xmlns:v="urn:schemas-microsoft-com:vml" Requires="v">
                  <p:oleObj spid="_x0000_s39982" name="公式" r:id="rId11" imgW="545760" imgH="419040" progId="Equation.3">
                    <p:embed/>
                  </p:oleObj>
                </mc:Choice>
                <mc:Fallback>
                  <p:oleObj name="公式" r:id="rId11" imgW="545760" imgH="419040" progId="Equation.3">
                    <p:embed/>
                    <p:pic>
                      <p:nvPicPr>
                        <p:cNvPr id="565302" name="Object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76" y="2307"/>
                          <a:ext cx="388" cy="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03" name="Object 55"/>
            <p:cNvGraphicFramePr>
              <a:graphicFrameLocks noChangeAspect="1"/>
            </p:cNvGraphicFramePr>
            <p:nvPr/>
          </p:nvGraphicFramePr>
          <p:xfrm>
            <a:off x="5113" y="3713"/>
            <a:ext cx="315" cy="263"/>
          </p:xfrm>
          <a:graphic>
            <a:graphicData uri="http://schemas.openxmlformats.org/presentationml/2006/ole">
              <mc:AlternateContent xmlns:mc="http://schemas.openxmlformats.org/markup-compatibility/2006">
                <mc:Choice xmlns:v="urn:schemas-microsoft-com:vml" Requires="v">
                  <p:oleObj spid="_x0000_s39983" name="公式" r:id="rId13" imgW="558720" imgH="419040" progId="Equation.3">
                    <p:embed/>
                  </p:oleObj>
                </mc:Choice>
                <mc:Fallback>
                  <p:oleObj name="公式" r:id="rId13" imgW="558720" imgH="419040" progId="Equation.3">
                    <p:embed/>
                    <p:pic>
                      <p:nvPicPr>
                        <p:cNvPr id="565303" name="Object 5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13" y="3713"/>
                          <a:ext cx="315" cy="2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04" name="Object 56"/>
            <p:cNvGraphicFramePr>
              <a:graphicFrameLocks noChangeAspect="1"/>
            </p:cNvGraphicFramePr>
            <p:nvPr/>
          </p:nvGraphicFramePr>
          <p:xfrm>
            <a:off x="2902" y="2641"/>
            <a:ext cx="181" cy="254"/>
          </p:xfrm>
          <a:graphic>
            <a:graphicData uri="http://schemas.openxmlformats.org/presentationml/2006/ole">
              <mc:AlternateContent xmlns:mc="http://schemas.openxmlformats.org/markup-compatibility/2006">
                <mc:Choice xmlns:v="urn:schemas-microsoft-com:vml" Requires="v">
                  <p:oleObj spid="_x0000_s39984" name="公式" r:id="rId15" imgW="291960" imgH="419040" progId="Equation.3">
                    <p:embed/>
                  </p:oleObj>
                </mc:Choice>
                <mc:Fallback>
                  <p:oleObj name="公式" r:id="rId15" imgW="291960" imgH="419040" progId="Equation.3">
                    <p:embed/>
                    <p:pic>
                      <p:nvPicPr>
                        <p:cNvPr id="565304" name="Object 5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02" y="2641"/>
                          <a:ext cx="181" cy="25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05" name="Object 57"/>
            <p:cNvGraphicFramePr>
              <a:graphicFrameLocks noChangeAspect="1"/>
            </p:cNvGraphicFramePr>
            <p:nvPr/>
          </p:nvGraphicFramePr>
          <p:xfrm>
            <a:off x="3308" y="2662"/>
            <a:ext cx="206" cy="255"/>
          </p:xfrm>
          <a:graphic>
            <a:graphicData uri="http://schemas.openxmlformats.org/presentationml/2006/ole">
              <mc:AlternateContent xmlns:mc="http://schemas.openxmlformats.org/markup-compatibility/2006">
                <mc:Choice xmlns:v="urn:schemas-microsoft-com:vml" Requires="v">
                  <p:oleObj spid="_x0000_s39985" name="公式" r:id="rId17" imgW="291960" imgH="368280" progId="Equation.3">
                    <p:embed/>
                  </p:oleObj>
                </mc:Choice>
                <mc:Fallback>
                  <p:oleObj name="公式" r:id="rId17" imgW="291960" imgH="368280" progId="Equation.3">
                    <p:embed/>
                    <p:pic>
                      <p:nvPicPr>
                        <p:cNvPr id="565305" name="Object 5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08" y="2662"/>
                          <a:ext cx="206" cy="25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06" name="Object 58"/>
            <p:cNvGraphicFramePr>
              <a:graphicFrameLocks noChangeAspect="1"/>
            </p:cNvGraphicFramePr>
            <p:nvPr/>
          </p:nvGraphicFramePr>
          <p:xfrm>
            <a:off x="4682" y="3080"/>
            <a:ext cx="158" cy="250"/>
          </p:xfrm>
          <a:graphic>
            <a:graphicData uri="http://schemas.openxmlformats.org/presentationml/2006/ole">
              <mc:AlternateContent xmlns:mc="http://schemas.openxmlformats.org/markup-compatibility/2006">
                <mc:Choice xmlns:v="urn:schemas-microsoft-com:vml" Requires="v">
                  <p:oleObj spid="_x0000_s39986" name="公式" r:id="rId19" imgW="228600" imgH="368280" progId="Equation.3">
                    <p:embed/>
                  </p:oleObj>
                </mc:Choice>
                <mc:Fallback>
                  <p:oleObj name="公式" r:id="rId19" imgW="228600" imgH="368280" progId="Equation.3">
                    <p:embed/>
                    <p:pic>
                      <p:nvPicPr>
                        <p:cNvPr id="565306" name="Object 5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82" y="3080"/>
                          <a:ext cx="158" cy="2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07" name="Object 59"/>
            <p:cNvGraphicFramePr>
              <a:graphicFrameLocks noChangeAspect="1"/>
            </p:cNvGraphicFramePr>
            <p:nvPr/>
          </p:nvGraphicFramePr>
          <p:xfrm>
            <a:off x="4975" y="3394"/>
            <a:ext cx="173" cy="243"/>
          </p:xfrm>
          <a:graphic>
            <a:graphicData uri="http://schemas.openxmlformats.org/presentationml/2006/ole">
              <mc:AlternateContent xmlns:mc="http://schemas.openxmlformats.org/markup-compatibility/2006">
                <mc:Choice xmlns:v="urn:schemas-microsoft-com:vml" Requires="v">
                  <p:oleObj spid="_x0000_s39987" name="公式" r:id="rId21" imgW="291960" imgH="419040" progId="Equation.3">
                    <p:embed/>
                  </p:oleObj>
                </mc:Choice>
                <mc:Fallback>
                  <p:oleObj name="公式" r:id="rId21" imgW="291960" imgH="419040" progId="Equation.3">
                    <p:embed/>
                    <p:pic>
                      <p:nvPicPr>
                        <p:cNvPr id="565307" name="Object 5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75" y="3394"/>
                          <a:ext cx="173" cy="24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08" name="Object 60"/>
            <p:cNvGraphicFramePr>
              <a:graphicFrameLocks noChangeAspect="1"/>
            </p:cNvGraphicFramePr>
            <p:nvPr/>
          </p:nvGraphicFramePr>
          <p:xfrm>
            <a:off x="3117" y="3175"/>
            <a:ext cx="175" cy="270"/>
          </p:xfrm>
          <a:graphic>
            <a:graphicData uri="http://schemas.openxmlformats.org/presentationml/2006/ole">
              <mc:AlternateContent xmlns:mc="http://schemas.openxmlformats.org/markup-compatibility/2006">
                <mc:Choice xmlns:v="urn:schemas-microsoft-com:vml" Requires="v">
                  <p:oleObj spid="_x0000_s39988" name="公式" r:id="rId23" imgW="266400" imgH="419040" progId="Equation.3">
                    <p:embed/>
                  </p:oleObj>
                </mc:Choice>
                <mc:Fallback>
                  <p:oleObj name="公式" r:id="rId23" imgW="266400" imgH="419040" progId="Equation.3">
                    <p:embed/>
                    <p:pic>
                      <p:nvPicPr>
                        <p:cNvPr id="565308" name="Object 6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17" y="3175"/>
                          <a:ext cx="175" cy="27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09" name="Object 61"/>
            <p:cNvGraphicFramePr>
              <a:graphicFrameLocks noChangeAspect="1"/>
            </p:cNvGraphicFramePr>
            <p:nvPr/>
          </p:nvGraphicFramePr>
          <p:xfrm>
            <a:off x="4876" y="3564"/>
            <a:ext cx="178" cy="245"/>
          </p:xfrm>
          <a:graphic>
            <a:graphicData uri="http://schemas.openxmlformats.org/presentationml/2006/ole">
              <mc:AlternateContent xmlns:mc="http://schemas.openxmlformats.org/markup-compatibility/2006">
                <mc:Choice xmlns:v="urn:schemas-microsoft-com:vml" Requires="v">
                  <p:oleObj spid="_x0000_s39989" name="公式" r:id="rId25" imgW="304560" imgH="419040" progId="Equation.3">
                    <p:embed/>
                  </p:oleObj>
                </mc:Choice>
                <mc:Fallback>
                  <p:oleObj name="公式" r:id="rId25" imgW="304560" imgH="419040" progId="Equation.3">
                    <p:embed/>
                    <p:pic>
                      <p:nvPicPr>
                        <p:cNvPr id="565309" name="Object 6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76" y="3564"/>
                          <a:ext cx="178" cy="24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5310" name="Group 62"/>
            <p:cNvGrpSpPr>
              <a:grpSpLocks/>
            </p:cNvGrpSpPr>
            <p:nvPr/>
          </p:nvGrpSpPr>
          <p:grpSpPr bwMode="auto">
            <a:xfrm>
              <a:off x="2336" y="2033"/>
              <a:ext cx="3310" cy="1950"/>
              <a:chOff x="931" y="981"/>
              <a:chExt cx="3310" cy="2041"/>
            </a:xfrm>
          </p:grpSpPr>
          <p:sp>
            <p:nvSpPr>
              <p:cNvPr id="565311" name="Oval 63"/>
              <p:cNvSpPr>
                <a:spLocks noChangeArrowheads="1"/>
              </p:cNvSpPr>
              <p:nvPr/>
            </p:nvSpPr>
            <p:spPr bwMode="auto">
              <a:xfrm rot="704218" flipH="1">
                <a:off x="1561" y="981"/>
                <a:ext cx="195" cy="679"/>
              </a:xfrm>
              <a:prstGeom prst="ellipse">
                <a:avLst/>
              </a:prstGeom>
              <a:gradFill rotWithShape="1">
                <a:gsLst>
                  <a:gs pos="0">
                    <a:srgbClr val="00FFFF">
                      <a:gamma/>
                      <a:shade val="46275"/>
                      <a:invGamma/>
                    </a:srgbClr>
                  </a:gs>
                  <a:gs pos="100000">
                    <a:srgbClr val="00FFFF"/>
                  </a:gs>
                </a:gsLst>
                <a:path path="shape">
                  <a:fillToRect l="50000" t="50000" r="50000" b="50000"/>
                </a:path>
              </a:gradFill>
              <a:ln w="28575">
                <a:solidFill>
                  <a:srgbClr val="33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5312" name="Oval 64"/>
              <p:cNvSpPr>
                <a:spLocks noChangeArrowheads="1"/>
              </p:cNvSpPr>
              <p:nvPr/>
            </p:nvSpPr>
            <p:spPr bwMode="auto">
              <a:xfrm rot="3033933" flipV="1">
                <a:off x="3453" y="1917"/>
                <a:ext cx="114" cy="282"/>
              </a:xfrm>
              <a:prstGeom prst="ellipse">
                <a:avLst/>
              </a:prstGeom>
              <a:gradFill rotWithShape="1">
                <a:gsLst>
                  <a:gs pos="0">
                    <a:srgbClr val="00FFFF">
                      <a:gamma/>
                      <a:shade val="46275"/>
                      <a:invGamma/>
                    </a:srgbClr>
                  </a:gs>
                  <a:gs pos="100000">
                    <a:srgbClr val="00FFFF"/>
                  </a:gs>
                </a:gsLst>
                <a:path path="shape">
                  <a:fillToRect l="50000" t="50000" r="50000" b="50000"/>
                </a:path>
              </a:gradFill>
              <a:ln w="28575">
                <a:solidFill>
                  <a:srgbClr val="33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5313" name="Arc 65"/>
              <p:cNvSpPr>
                <a:spLocks/>
              </p:cNvSpPr>
              <p:nvPr/>
            </p:nvSpPr>
            <p:spPr bwMode="auto">
              <a:xfrm rot="-516834">
                <a:off x="1168" y="1508"/>
                <a:ext cx="2547" cy="151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CCCCFF"/>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5314" name="Arc 66"/>
              <p:cNvSpPr>
                <a:spLocks/>
              </p:cNvSpPr>
              <p:nvPr/>
            </p:nvSpPr>
            <p:spPr bwMode="auto">
              <a:xfrm rot="885970">
                <a:off x="931" y="1228"/>
                <a:ext cx="3310" cy="1515"/>
              </a:xfrm>
              <a:custGeom>
                <a:avLst/>
                <a:gdLst>
                  <a:gd name="G0" fmla="+- 6862 0 0"/>
                  <a:gd name="G1" fmla="+- 21600 0 0"/>
                  <a:gd name="G2" fmla="+- 21600 0 0"/>
                  <a:gd name="T0" fmla="*/ 0 w 28069"/>
                  <a:gd name="T1" fmla="*/ 1119 h 21600"/>
                  <a:gd name="T2" fmla="*/ 28069 w 28069"/>
                  <a:gd name="T3" fmla="*/ 17497 h 21600"/>
                  <a:gd name="T4" fmla="*/ 6862 w 28069"/>
                  <a:gd name="T5" fmla="*/ 21600 h 21600"/>
                </a:gdLst>
                <a:ahLst/>
                <a:cxnLst>
                  <a:cxn ang="0">
                    <a:pos x="T0" y="T1"/>
                  </a:cxn>
                  <a:cxn ang="0">
                    <a:pos x="T2" y="T3"/>
                  </a:cxn>
                  <a:cxn ang="0">
                    <a:pos x="T4" y="T5"/>
                  </a:cxn>
                </a:cxnLst>
                <a:rect l="0" t="0" r="r" b="b"/>
                <a:pathLst>
                  <a:path w="28069" h="21600" fill="none" extrusionOk="0">
                    <a:moveTo>
                      <a:pt x="-1" y="1118"/>
                    </a:moveTo>
                    <a:cubicBezTo>
                      <a:pt x="2211" y="377"/>
                      <a:pt x="4529" y="0"/>
                      <a:pt x="6862" y="0"/>
                    </a:cubicBezTo>
                    <a:cubicBezTo>
                      <a:pt x="17209" y="0"/>
                      <a:pt x="26103" y="7338"/>
                      <a:pt x="28068" y="17497"/>
                    </a:cubicBezTo>
                  </a:path>
                  <a:path w="28069" h="21600" stroke="0" extrusionOk="0">
                    <a:moveTo>
                      <a:pt x="-1" y="1118"/>
                    </a:moveTo>
                    <a:cubicBezTo>
                      <a:pt x="2211" y="377"/>
                      <a:pt x="4529" y="0"/>
                      <a:pt x="6862" y="0"/>
                    </a:cubicBezTo>
                    <a:cubicBezTo>
                      <a:pt x="17209" y="0"/>
                      <a:pt x="26103" y="7338"/>
                      <a:pt x="28068" y="17497"/>
                    </a:cubicBezTo>
                    <a:lnTo>
                      <a:pt x="6862" y="21600"/>
                    </a:lnTo>
                    <a:close/>
                  </a:path>
                </a:pathLst>
              </a:custGeom>
              <a:noFill/>
              <a:ln w="28575">
                <a:solidFill>
                  <a:srgbClr val="CCCCFF"/>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5316" name="Oval 68"/>
              <p:cNvSpPr>
                <a:spLocks noChangeArrowheads="1"/>
              </p:cNvSpPr>
              <p:nvPr/>
            </p:nvSpPr>
            <p:spPr bwMode="auto">
              <a:xfrm rot="3592632" flipV="1">
                <a:off x="3750" y="2284"/>
                <a:ext cx="91" cy="255"/>
              </a:xfrm>
              <a:prstGeom prst="ellipse">
                <a:avLst/>
              </a:prstGeom>
              <a:noFill/>
              <a:ln w="28575">
                <a:solidFill>
                  <a:srgbClr val="CCCC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5315" name="Oval 67"/>
              <p:cNvSpPr>
                <a:spLocks noChangeArrowheads="1"/>
              </p:cNvSpPr>
              <p:nvPr/>
            </p:nvSpPr>
            <p:spPr bwMode="auto">
              <a:xfrm rot="580846" flipH="1">
                <a:off x="1923" y="1070"/>
                <a:ext cx="191" cy="606"/>
              </a:xfrm>
              <a:prstGeom prst="ellipse">
                <a:avLst/>
              </a:prstGeom>
              <a:noFill/>
              <a:ln w="28575">
                <a:solidFill>
                  <a:srgbClr val="CCCC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aphicFrame>
          <p:nvGraphicFramePr>
            <p:cNvPr id="565317" name="Object 69"/>
            <p:cNvGraphicFramePr>
              <a:graphicFrameLocks noChangeAspect="1"/>
            </p:cNvGraphicFramePr>
            <p:nvPr/>
          </p:nvGraphicFramePr>
          <p:xfrm>
            <a:off x="2789" y="1993"/>
            <a:ext cx="184" cy="273"/>
          </p:xfrm>
          <a:graphic>
            <a:graphicData uri="http://schemas.openxmlformats.org/presentationml/2006/ole">
              <mc:AlternateContent xmlns:mc="http://schemas.openxmlformats.org/markup-compatibility/2006">
                <mc:Choice xmlns:v="urn:schemas-microsoft-com:vml" Requires="v">
                  <p:oleObj spid="_x0000_s39990" name="公式" r:id="rId27" imgW="266400" imgH="380880" progId="Equation.3">
                    <p:embed/>
                  </p:oleObj>
                </mc:Choice>
                <mc:Fallback>
                  <p:oleObj name="公式" r:id="rId27" imgW="266400" imgH="380880" progId="Equation.3">
                    <p:embed/>
                    <p:pic>
                      <p:nvPicPr>
                        <p:cNvPr id="565317" name="Object 6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89" y="1993"/>
                          <a:ext cx="1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18" name="Object 70"/>
            <p:cNvGraphicFramePr>
              <a:graphicFrameLocks noChangeAspect="1"/>
            </p:cNvGraphicFramePr>
            <p:nvPr/>
          </p:nvGraphicFramePr>
          <p:xfrm>
            <a:off x="4694" y="2804"/>
            <a:ext cx="177" cy="263"/>
          </p:xfrm>
          <a:graphic>
            <a:graphicData uri="http://schemas.openxmlformats.org/presentationml/2006/ole">
              <mc:AlternateContent xmlns:mc="http://schemas.openxmlformats.org/markup-compatibility/2006">
                <mc:Choice xmlns:v="urn:schemas-microsoft-com:vml" Requires="v">
                  <p:oleObj spid="_x0000_s39991" name="公式" r:id="rId29" imgW="266400" imgH="380880" progId="Equation.3">
                    <p:embed/>
                  </p:oleObj>
                </mc:Choice>
                <mc:Fallback>
                  <p:oleObj name="公式" r:id="rId29" imgW="266400" imgH="380880" progId="Equation.3">
                    <p:embed/>
                    <p:pic>
                      <p:nvPicPr>
                        <p:cNvPr id="565318" name="Object 7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694" y="2804"/>
                          <a:ext cx="177" cy="2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5265" name="Line 17"/>
            <p:cNvSpPr>
              <a:spLocks noChangeShapeType="1"/>
            </p:cNvSpPr>
            <p:nvPr/>
          </p:nvSpPr>
          <p:spPr bwMode="auto">
            <a:xfrm>
              <a:off x="3078" y="2374"/>
              <a:ext cx="249" cy="28"/>
            </a:xfrm>
            <a:prstGeom prst="line">
              <a:avLst/>
            </a:prstGeom>
            <a:noFill/>
            <a:ln w="28575">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565267" name="Line 19"/>
            <p:cNvSpPr>
              <a:spLocks noChangeShapeType="1"/>
            </p:cNvSpPr>
            <p:nvPr/>
          </p:nvSpPr>
          <p:spPr bwMode="auto">
            <a:xfrm>
              <a:off x="4920" y="3065"/>
              <a:ext cx="199" cy="263"/>
            </a:xfrm>
            <a:prstGeom prst="line">
              <a:avLst/>
            </a:prstGeom>
            <a:noFill/>
            <a:ln w="1905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sp>
        <p:nvSpPr>
          <p:cNvPr id="565320" name="Rectangle 72"/>
          <p:cNvSpPr>
            <a:spLocks noChangeArrowheads="1"/>
          </p:cNvSpPr>
          <p:nvPr/>
        </p:nvSpPr>
        <p:spPr bwMode="auto">
          <a:xfrm>
            <a:off x="4067488" y="1580436"/>
            <a:ext cx="335438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en-US" altLang="zh-CN" dirty="0">
                <a:solidFill>
                  <a:srgbClr val="00FFFF"/>
                </a:solidFill>
                <a:latin typeface="+mn-lt"/>
                <a:ea typeface="+mn-ea"/>
              </a:rPr>
              <a:t>(</a:t>
            </a:r>
            <a:r>
              <a:rPr kumimoji="1" lang="en-US" altLang="zh-CN" i="1" dirty="0">
                <a:solidFill>
                  <a:srgbClr val="00FFFF"/>
                </a:solidFill>
                <a:latin typeface="+mn-lt"/>
                <a:ea typeface="+mn-ea"/>
              </a:rPr>
              <a:t>a</a:t>
            </a:r>
            <a:r>
              <a:rPr kumimoji="1" lang="en-US" altLang="zh-CN" baseline="-25000" dirty="0">
                <a:solidFill>
                  <a:srgbClr val="00FFFF"/>
                </a:solidFill>
                <a:latin typeface="+mn-lt"/>
                <a:ea typeface="+mn-ea"/>
              </a:rPr>
              <a:t>1</a:t>
            </a:r>
            <a:r>
              <a:rPr kumimoji="1" lang="en-US" altLang="zh-CN" i="1" dirty="0">
                <a:solidFill>
                  <a:srgbClr val="00FFFF"/>
                </a:solidFill>
                <a:latin typeface="+mn-lt"/>
                <a:ea typeface="+mn-ea"/>
              </a:rPr>
              <a:t>a</a:t>
            </a:r>
            <a:r>
              <a:rPr kumimoji="1" lang="en-US" altLang="zh-CN" baseline="-25000" dirty="0">
                <a:solidFill>
                  <a:srgbClr val="00FFFF"/>
                </a:solidFill>
                <a:latin typeface="+mn-lt"/>
                <a:ea typeface="+mn-ea"/>
              </a:rPr>
              <a:t>2</a:t>
            </a:r>
            <a:r>
              <a:rPr kumimoji="1" lang="en-US" altLang="zh-CN" dirty="0">
                <a:solidFill>
                  <a:srgbClr val="00FFFF"/>
                </a:solidFill>
                <a:latin typeface="+mn-lt"/>
                <a:ea typeface="+mn-ea"/>
              </a:rPr>
              <a:t>)</a:t>
            </a:r>
            <a:r>
              <a:rPr kumimoji="1" lang="en-US" altLang="zh-CN" dirty="0">
                <a:solidFill>
                  <a:srgbClr val="FFFF00"/>
                </a:solidFill>
                <a:latin typeface="+mn-lt"/>
                <a:ea typeface="+mn-ea"/>
              </a:rPr>
              <a:t> </a:t>
            </a:r>
            <a:r>
              <a:rPr kumimoji="1" lang="zh-CN" altLang="en-US" dirty="0">
                <a:solidFill>
                  <a:srgbClr val="CCCCFF"/>
                </a:solidFill>
                <a:latin typeface="+mn-lt"/>
                <a:ea typeface="+mn-ea"/>
              </a:rPr>
              <a:t>运动到</a:t>
            </a:r>
            <a:r>
              <a:rPr kumimoji="1" lang="en-US" altLang="zh-CN" dirty="0">
                <a:solidFill>
                  <a:srgbClr val="00FFFF"/>
                </a:solidFill>
                <a:latin typeface="+mn-lt"/>
                <a:ea typeface="+mn-ea"/>
              </a:rPr>
              <a:t>(</a:t>
            </a:r>
            <a:r>
              <a:rPr kumimoji="1" lang="en-US" altLang="zh-CN" i="1" dirty="0">
                <a:solidFill>
                  <a:srgbClr val="00FFFF"/>
                </a:solidFill>
                <a:latin typeface="+mn-lt"/>
                <a:ea typeface="+mn-ea"/>
              </a:rPr>
              <a:t>b</a:t>
            </a:r>
            <a:r>
              <a:rPr kumimoji="1" lang="en-US" altLang="zh-CN" baseline="-25000" dirty="0">
                <a:solidFill>
                  <a:srgbClr val="00FFFF"/>
                </a:solidFill>
                <a:latin typeface="+mn-lt"/>
                <a:ea typeface="+mn-ea"/>
              </a:rPr>
              <a:t>1</a:t>
            </a:r>
            <a:r>
              <a:rPr kumimoji="1" lang="en-US" altLang="zh-CN" i="1" dirty="0">
                <a:solidFill>
                  <a:srgbClr val="00FFFF"/>
                </a:solidFill>
                <a:latin typeface="+mn-lt"/>
                <a:ea typeface="+mn-ea"/>
              </a:rPr>
              <a:t>b</a:t>
            </a:r>
            <a:r>
              <a:rPr kumimoji="1" lang="en-US" altLang="zh-CN" baseline="-25000" dirty="0">
                <a:solidFill>
                  <a:srgbClr val="00FFFF"/>
                </a:solidFill>
                <a:latin typeface="+mn-lt"/>
                <a:ea typeface="+mn-ea"/>
              </a:rPr>
              <a:t>2</a:t>
            </a:r>
            <a:r>
              <a:rPr kumimoji="1" lang="en-US" altLang="zh-CN" dirty="0">
                <a:solidFill>
                  <a:srgbClr val="00FFFF"/>
                </a:solidFill>
                <a:latin typeface="+mn-lt"/>
                <a:ea typeface="+mn-ea"/>
              </a:rPr>
              <a:t>)</a:t>
            </a:r>
            <a:endParaRPr kumimoji="1" lang="en-US" altLang="zh-CN" dirty="0">
              <a:solidFill>
                <a:schemeClr val="bg1"/>
              </a:solidFill>
              <a:latin typeface="+mn-lt"/>
              <a:ea typeface="+mn-ea"/>
            </a:endParaRPr>
          </a:p>
        </p:txBody>
      </p:sp>
      <p:sp>
        <p:nvSpPr>
          <p:cNvPr id="565321" name="Rectangle 73"/>
          <p:cNvSpPr>
            <a:spLocks noChangeArrowheads="1"/>
          </p:cNvSpPr>
          <p:nvPr/>
        </p:nvSpPr>
        <p:spPr bwMode="auto">
          <a:xfrm>
            <a:off x="508426" y="2164985"/>
            <a:ext cx="3729703" cy="97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rgbClr val="CCCCFF"/>
                </a:solidFill>
                <a:latin typeface="+mn-lt"/>
                <a:ea typeface="+mn-ea"/>
              </a:rPr>
              <a:t>研究对象：</a:t>
            </a:r>
            <a:endParaRPr kumimoji="1" lang="en-US" altLang="zh-CN" dirty="0">
              <a:solidFill>
                <a:srgbClr val="CCCCFF"/>
              </a:solidFill>
              <a:latin typeface="+mn-lt"/>
              <a:ea typeface="+mn-ea"/>
            </a:endParaRPr>
          </a:p>
          <a:p>
            <a:pPr>
              <a:lnSpc>
                <a:spcPct val="125000"/>
              </a:lnSpc>
            </a:pPr>
            <a:r>
              <a:rPr lang="en-US" altLang="zh-CN" dirty="0">
                <a:solidFill>
                  <a:schemeClr val="bg1"/>
                </a:solidFill>
                <a:latin typeface="+mn-lt"/>
                <a:ea typeface="微软雅黑" panose="020B0503020204020204" pitchFamily="34" charset="-122"/>
              </a:rPr>
              <a:t>   </a:t>
            </a:r>
            <a:r>
              <a:rPr lang="en-US" altLang="zh-CN" dirty="0">
                <a:solidFill>
                  <a:srgbClr val="CCCCFF"/>
                </a:solidFill>
                <a:latin typeface="+mn-lt"/>
                <a:ea typeface="微软雅黑" panose="020B0503020204020204" pitchFamily="34" charset="-122"/>
              </a:rPr>
              <a:t> </a:t>
            </a:r>
            <a:r>
              <a:rPr kumimoji="1" lang="zh-CN" altLang="en-US" dirty="0">
                <a:solidFill>
                  <a:srgbClr val="FF99FF"/>
                </a:solidFill>
                <a:latin typeface="+mn-lt"/>
                <a:ea typeface="微软雅黑" panose="020B0503020204020204" pitchFamily="34" charset="-122"/>
              </a:rPr>
              <a:t>地球 </a:t>
            </a:r>
            <a:r>
              <a:rPr kumimoji="1" lang="en-US" altLang="zh-CN" dirty="0">
                <a:solidFill>
                  <a:srgbClr val="FF99FF"/>
                </a:solidFill>
                <a:latin typeface="+mn-lt"/>
                <a:ea typeface="微软雅黑" panose="020B0503020204020204" pitchFamily="34" charset="-122"/>
              </a:rPr>
              <a:t>+ </a:t>
            </a:r>
            <a:r>
              <a:rPr kumimoji="1" lang="en-US" altLang="zh-CN" i="1" dirty="0">
                <a:solidFill>
                  <a:srgbClr val="FF99FF"/>
                </a:solidFill>
                <a:latin typeface="+mn-lt"/>
                <a:ea typeface="微软雅黑" panose="020B0503020204020204" pitchFamily="34" charset="-122"/>
              </a:rPr>
              <a:t>ab</a:t>
            </a:r>
            <a:r>
              <a:rPr kumimoji="1" lang="zh-CN" altLang="en-US" dirty="0">
                <a:solidFill>
                  <a:srgbClr val="FF99FF"/>
                </a:solidFill>
                <a:latin typeface="+mn-lt"/>
                <a:ea typeface="微软雅黑" panose="020B0503020204020204" pitchFamily="34" charset="-122"/>
              </a:rPr>
              <a:t>部分的流体</a:t>
            </a:r>
            <a:r>
              <a:rPr kumimoji="1" lang="zh-CN" altLang="zh-TW" dirty="0">
                <a:solidFill>
                  <a:srgbClr val="FF99FF"/>
                </a:solidFill>
                <a:latin typeface="+mn-lt"/>
                <a:ea typeface="微软雅黑" panose="020B0503020204020204" pitchFamily="34" charset="-122"/>
              </a:rPr>
              <a:t> </a:t>
            </a:r>
            <a:endParaRPr kumimoji="1" lang="en-US" altLang="zh-CN" dirty="0">
              <a:solidFill>
                <a:srgbClr val="FF99FF"/>
              </a:solidFill>
              <a:latin typeface="+mn-lt"/>
              <a:ea typeface="微软雅黑" panose="020B0503020204020204" pitchFamily="34" charset="-122"/>
            </a:endParaRPr>
          </a:p>
        </p:txBody>
      </p:sp>
      <p:sp>
        <p:nvSpPr>
          <p:cNvPr id="565322" name="Rectangle 74"/>
          <p:cNvSpPr>
            <a:spLocks noChangeArrowheads="1"/>
          </p:cNvSpPr>
          <p:nvPr/>
        </p:nvSpPr>
        <p:spPr bwMode="auto">
          <a:xfrm>
            <a:off x="459618" y="3336654"/>
            <a:ext cx="3560762" cy="5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rgbClr val="CCCCFF"/>
                </a:solidFill>
                <a:latin typeface="+mn-lt"/>
                <a:ea typeface="+mn-ea"/>
              </a:rPr>
              <a:t>外力所做的功</a:t>
            </a:r>
          </a:p>
        </p:txBody>
      </p:sp>
      <p:graphicFrame>
        <p:nvGraphicFramePr>
          <p:cNvPr id="565323" name="Object 75"/>
          <p:cNvGraphicFramePr>
            <a:graphicFrameLocks noChangeAspect="1"/>
          </p:cNvGraphicFramePr>
          <p:nvPr/>
        </p:nvGraphicFramePr>
        <p:xfrm>
          <a:off x="600475" y="4040223"/>
          <a:ext cx="3436488" cy="530640"/>
        </p:xfrm>
        <a:graphic>
          <a:graphicData uri="http://schemas.openxmlformats.org/presentationml/2006/ole">
            <mc:AlternateContent xmlns:mc="http://schemas.openxmlformats.org/markup-compatibility/2006">
              <mc:Choice xmlns:v="urn:schemas-microsoft-com:vml" Requires="v">
                <p:oleObj spid="_x0000_s39992" name="Equation" r:id="rId31" imgW="1562040" imgH="241200" progId="Equation.DSMT4">
                  <p:embed/>
                </p:oleObj>
              </mc:Choice>
              <mc:Fallback>
                <p:oleObj name="Equation" r:id="rId31" imgW="1562040" imgH="241200" progId="Equation.DSMT4">
                  <p:embed/>
                  <p:pic>
                    <p:nvPicPr>
                      <p:cNvPr id="565323" name="Object 75"/>
                      <p:cNvPicPr>
                        <a:picLocks noChangeAspect="1" noChangeArrowheads="1"/>
                      </p:cNvPicPr>
                      <p:nvPr/>
                    </p:nvPicPr>
                    <p:blipFill>
                      <a:blip r:embed="rId32"/>
                      <a:srcRect/>
                      <a:stretch>
                        <a:fillRect/>
                      </a:stretch>
                    </p:blipFill>
                    <p:spPr bwMode="auto">
                      <a:xfrm>
                        <a:off x="600475" y="4040223"/>
                        <a:ext cx="3436488" cy="53064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24" name="Object 76"/>
          <p:cNvGraphicFramePr>
            <a:graphicFrameLocks noChangeAspect="1"/>
          </p:cNvGraphicFramePr>
          <p:nvPr/>
        </p:nvGraphicFramePr>
        <p:xfrm>
          <a:off x="1100043" y="4716514"/>
          <a:ext cx="2011680" cy="502920"/>
        </p:xfrm>
        <a:graphic>
          <a:graphicData uri="http://schemas.openxmlformats.org/presentationml/2006/ole">
            <mc:AlternateContent xmlns:mc="http://schemas.openxmlformats.org/markup-compatibility/2006">
              <mc:Choice xmlns:v="urn:schemas-microsoft-com:vml" Requires="v">
                <p:oleObj spid="_x0000_s39993" name="Equation" r:id="rId33" imgW="914400" imgH="228600" progId="Equation.DSMT4">
                  <p:embed/>
                </p:oleObj>
              </mc:Choice>
              <mc:Fallback>
                <p:oleObj name="Equation" r:id="rId33" imgW="914400" imgH="228600" progId="Equation.DSMT4">
                  <p:embed/>
                  <p:pic>
                    <p:nvPicPr>
                      <p:cNvPr id="565324" name="Object 76"/>
                      <p:cNvPicPr>
                        <a:picLocks noChangeAspect="1" noChangeArrowheads="1"/>
                      </p:cNvPicPr>
                      <p:nvPr/>
                    </p:nvPicPr>
                    <p:blipFill>
                      <a:blip r:embed="rId34"/>
                      <a:srcRect/>
                      <a:stretch>
                        <a:fillRect/>
                      </a:stretch>
                    </p:blipFill>
                    <p:spPr bwMode="auto">
                      <a:xfrm>
                        <a:off x="1100043" y="4716514"/>
                        <a:ext cx="2011680" cy="50292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5325" name="Rectangle 77"/>
          <p:cNvSpPr>
            <a:spLocks noChangeArrowheads="1"/>
          </p:cNvSpPr>
          <p:nvPr/>
        </p:nvSpPr>
        <p:spPr bwMode="auto">
          <a:xfrm>
            <a:off x="401637" y="5373216"/>
            <a:ext cx="3960813" cy="5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rgbClr val="CCCCFF"/>
                </a:solidFill>
                <a:latin typeface="+mn-lt"/>
                <a:ea typeface="+mn-ea"/>
              </a:rPr>
              <a:t>由功能原理</a:t>
            </a:r>
            <a:r>
              <a:rPr kumimoji="1" lang="en-US" altLang="zh-CN" dirty="0">
                <a:solidFill>
                  <a:srgbClr val="00FFFF"/>
                </a:solidFill>
                <a:latin typeface="+mn-lt"/>
                <a:ea typeface="+mn-ea"/>
              </a:rPr>
              <a:t>( </a:t>
            </a:r>
            <a:r>
              <a:rPr kumimoji="1" lang="en-US" altLang="zh-CN" i="1" dirty="0">
                <a:solidFill>
                  <a:srgbClr val="00FFFF"/>
                </a:solidFill>
                <a:latin typeface="+mn-lt"/>
                <a:ea typeface="+mn-ea"/>
              </a:rPr>
              <a:t>A</a:t>
            </a:r>
            <a:r>
              <a:rPr kumimoji="1" lang="zh-CN" altLang="en-US" baseline="-25000" dirty="0">
                <a:solidFill>
                  <a:srgbClr val="00FFFF"/>
                </a:solidFill>
                <a:latin typeface="+mn-lt"/>
                <a:ea typeface="+mn-ea"/>
              </a:rPr>
              <a:t>内耗 </a:t>
            </a:r>
            <a:r>
              <a:rPr kumimoji="1" lang="en-US" altLang="zh-CN" dirty="0">
                <a:solidFill>
                  <a:srgbClr val="00FFFF"/>
                </a:solidFill>
                <a:latin typeface="+mn-lt"/>
                <a:ea typeface="+mn-ea"/>
              </a:rPr>
              <a:t>=</a:t>
            </a:r>
            <a:r>
              <a:rPr kumimoji="1" lang="zh-CN" altLang="en-US" dirty="0">
                <a:solidFill>
                  <a:srgbClr val="00FFFF"/>
                </a:solidFill>
                <a:latin typeface="+mn-lt"/>
                <a:ea typeface="+mn-ea"/>
              </a:rPr>
              <a:t> </a:t>
            </a:r>
            <a:r>
              <a:rPr kumimoji="1" lang="en-US" altLang="zh-CN" dirty="0">
                <a:solidFill>
                  <a:srgbClr val="00FFFF"/>
                </a:solidFill>
                <a:latin typeface="+mn-lt"/>
                <a:ea typeface="+mn-ea"/>
              </a:rPr>
              <a:t>0 )</a:t>
            </a:r>
          </a:p>
        </p:txBody>
      </p:sp>
      <p:graphicFrame>
        <p:nvGraphicFramePr>
          <p:cNvPr id="565326" name="Object 78"/>
          <p:cNvGraphicFramePr>
            <a:graphicFrameLocks noChangeAspect="1"/>
          </p:cNvGraphicFramePr>
          <p:nvPr/>
        </p:nvGraphicFramePr>
        <p:xfrm>
          <a:off x="708025" y="6043613"/>
          <a:ext cx="2319338" cy="530225"/>
        </p:xfrm>
        <a:graphic>
          <a:graphicData uri="http://schemas.openxmlformats.org/presentationml/2006/ole">
            <mc:AlternateContent xmlns:mc="http://schemas.openxmlformats.org/markup-compatibility/2006">
              <mc:Choice xmlns:v="urn:schemas-microsoft-com:vml" Requires="v">
                <p:oleObj spid="_x0000_s39994" name="Equation" r:id="rId35" imgW="1054080" imgH="241200" progId="Equation.DSMT4">
                  <p:embed/>
                </p:oleObj>
              </mc:Choice>
              <mc:Fallback>
                <p:oleObj name="Equation" r:id="rId35" imgW="1054080" imgH="241200" progId="Equation.DSMT4">
                  <p:embed/>
                  <p:pic>
                    <p:nvPicPr>
                      <p:cNvPr id="565326" name="Object 78"/>
                      <p:cNvPicPr>
                        <a:picLocks noChangeAspect="1" noChangeArrowheads="1"/>
                      </p:cNvPicPr>
                      <p:nvPr/>
                    </p:nvPicPr>
                    <p:blipFill>
                      <a:blip r:embed="rId36"/>
                      <a:srcRect/>
                      <a:stretch>
                        <a:fillRect/>
                      </a:stretch>
                    </p:blipFill>
                    <p:spPr bwMode="auto">
                      <a:xfrm>
                        <a:off x="708025" y="6043613"/>
                        <a:ext cx="2319338" cy="5302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27" name="Object 79"/>
          <p:cNvGraphicFramePr>
            <a:graphicFrameLocks noChangeAspect="1"/>
          </p:cNvGraphicFramePr>
          <p:nvPr/>
        </p:nvGraphicFramePr>
        <p:xfrm>
          <a:off x="5702873" y="5249059"/>
          <a:ext cx="1674813" cy="828675"/>
        </p:xfrm>
        <a:graphic>
          <a:graphicData uri="http://schemas.openxmlformats.org/presentationml/2006/ole">
            <mc:AlternateContent xmlns:mc="http://schemas.openxmlformats.org/markup-compatibility/2006">
              <mc:Choice xmlns:v="urn:schemas-microsoft-com:vml" Requires="v">
                <p:oleObj spid="_x0000_s39995" name="公式" r:id="rId37" imgW="1549080" imgH="761760" progId="Equation.3">
                  <p:embed/>
                </p:oleObj>
              </mc:Choice>
              <mc:Fallback>
                <p:oleObj name="公式" r:id="rId37" imgW="1549080" imgH="761760" progId="Equation.3">
                  <p:embed/>
                  <p:pic>
                    <p:nvPicPr>
                      <p:cNvPr id="565327" name="Object 7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702873" y="5249059"/>
                        <a:ext cx="1674813" cy="828675"/>
                      </a:xfrm>
                      <a:prstGeom prst="rect">
                        <a:avLst/>
                      </a:prstGeom>
                      <a:noFill/>
                      <a:ln w="15875">
                        <a:solidFill>
                          <a:srgbClr val="66FFFF"/>
                        </a:solidFill>
                      </a:ln>
                      <a:effectLst/>
                    </p:spPr>
                  </p:pic>
                </p:oleObj>
              </mc:Fallback>
            </mc:AlternateContent>
          </a:graphicData>
        </a:graphic>
      </p:graphicFrame>
      <p:graphicFrame>
        <p:nvGraphicFramePr>
          <p:cNvPr id="565328" name="Object 80"/>
          <p:cNvGraphicFramePr>
            <a:graphicFrameLocks noChangeAspect="1"/>
          </p:cNvGraphicFramePr>
          <p:nvPr/>
        </p:nvGraphicFramePr>
        <p:xfrm>
          <a:off x="7284966" y="2278333"/>
          <a:ext cx="1591920" cy="502920"/>
        </p:xfrm>
        <a:graphic>
          <a:graphicData uri="http://schemas.openxmlformats.org/presentationml/2006/ole">
            <mc:AlternateContent xmlns:mc="http://schemas.openxmlformats.org/markup-compatibility/2006">
              <mc:Choice xmlns:v="urn:schemas-microsoft-com:vml" Requires="v">
                <p:oleObj spid="_x0000_s39996" name="Equation" r:id="rId39" imgW="723600" imgH="228600" progId="Equation.DSMT4">
                  <p:embed/>
                </p:oleObj>
              </mc:Choice>
              <mc:Fallback>
                <p:oleObj name="Equation" r:id="rId39" imgW="723600" imgH="228600" progId="Equation.DSMT4">
                  <p:embed/>
                  <p:pic>
                    <p:nvPicPr>
                      <p:cNvPr id="565328" name="Object 80"/>
                      <p:cNvPicPr>
                        <a:picLocks noChangeAspect="1" noChangeArrowheads="1"/>
                      </p:cNvPicPr>
                      <p:nvPr/>
                    </p:nvPicPr>
                    <p:blipFill>
                      <a:blip r:embed="rId40"/>
                      <a:srcRect/>
                      <a:stretch>
                        <a:fillRect/>
                      </a:stretch>
                    </p:blipFill>
                    <p:spPr bwMode="auto">
                      <a:xfrm>
                        <a:off x="7284966" y="2278333"/>
                        <a:ext cx="1591920" cy="50292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5329" name="Object 81"/>
          <p:cNvGraphicFramePr>
            <a:graphicFrameLocks noChangeAspect="1"/>
          </p:cNvGraphicFramePr>
          <p:nvPr/>
        </p:nvGraphicFramePr>
        <p:xfrm>
          <a:off x="7284966" y="2845070"/>
          <a:ext cx="1675872" cy="502920"/>
        </p:xfrm>
        <a:graphic>
          <a:graphicData uri="http://schemas.openxmlformats.org/presentationml/2006/ole">
            <mc:AlternateContent xmlns:mc="http://schemas.openxmlformats.org/markup-compatibility/2006">
              <mc:Choice xmlns:v="urn:schemas-microsoft-com:vml" Requires="v">
                <p:oleObj spid="_x0000_s39997" name="Equation" r:id="rId41" imgW="761760" imgH="228600" progId="Equation.DSMT4">
                  <p:embed/>
                </p:oleObj>
              </mc:Choice>
              <mc:Fallback>
                <p:oleObj name="Equation" r:id="rId41" imgW="761760" imgH="228600" progId="Equation.DSMT4">
                  <p:embed/>
                  <p:pic>
                    <p:nvPicPr>
                      <p:cNvPr id="565329" name="Object 81"/>
                      <p:cNvPicPr>
                        <a:picLocks noChangeAspect="1" noChangeArrowheads="1"/>
                      </p:cNvPicPr>
                      <p:nvPr/>
                    </p:nvPicPr>
                    <p:blipFill>
                      <a:blip r:embed="rId42"/>
                      <a:srcRect/>
                      <a:stretch>
                        <a:fillRect/>
                      </a:stretch>
                    </p:blipFill>
                    <p:spPr bwMode="auto">
                      <a:xfrm>
                        <a:off x="7284966" y="2845070"/>
                        <a:ext cx="1675872" cy="50292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5330" name="Rectangle 82"/>
          <p:cNvSpPr>
            <a:spLocks noChangeArrowheads="1"/>
          </p:cNvSpPr>
          <p:nvPr/>
        </p:nvSpPr>
        <p:spPr bwMode="auto">
          <a:xfrm>
            <a:off x="7231115" y="1776400"/>
            <a:ext cx="1746714"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zh-CN" altLang="en-US" dirty="0">
                <a:solidFill>
                  <a:srgbClr val="00FFFF"/>
                </a:solidFill>
                <a:latin typeface="+mn-lt"/>
                <a:ea typeface="+mn-ea"/>
              </a:rPr>
              <a:t>稳定流动：</a:t>
            </a:r>
          </a:p>
        </p:txBody>
      </p:sp>
      <p:sp>
        <p:nvSpPr>
          <p:cNvPr id="565331" name="Rectangle 83"/>
          <p:cNvSpPr>
            <a:spLocks noChangeArrowheads="1"/>
          </p:cNvSpPr>
          <p:nvPr/>
        </p:nvSpPr>
        <p:spPr bwMode="auto">
          <a:xfrm>
            <a:off x="1305497" y="1580436"/>
            <a:ext cx="29527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en-US" altLang="zh-CN" dirty="0">
                <a:solidFill>
                  <a:srgbClr val="00FFFF"/>
                </a:solidFill>
                <a:latin typeface="+mn-lt"/>
                <a:ea typeface="+mn-ea"/>
              </a:rPr>
              <a:t>(</a:t>
            </a:r>
            <a:r>
              <a:rPr kumimoji="1" lang="en-US" altLang="zh-CN" i="1" dirty="0">
                <a:solidFill>
                  <a:srgbClr val="00FFFF"/>
                </a:solidFill>
                <a:latin typeface="+mn-lt"/>
                <a:ea typeface="+mn-ea"/>
              </a:rPr>
              <a:t>a</a:t>
            </a:r>
            <a:r>
              <a:rPr kumimoji="1" lang="en-US" altLang="zh-CN" baseline="-25000" dirty="0">
                <a:solidFill>
                  <a:srgbClr val="00FFFF"/>
                </a:solidFill>
                <a:latin typeface="+mn-lt"/>
                <a:ea typeface="+mn-ea"/>
              </a:rPr>
              <a:t>2</a:t>
            </a:r>
            <a:r>
              <a:rPr kumimoji="1" lang="en-US" altLang="zh-CN" i="1" dirty="0">
                <a:solidFill>
                  <a:srgbClr val="00FFFF"/>
                </a:solidFill>
                <a:latin typeface="+mn-lt"/>
                <a:ea typeface="+mn-ea"/>
              </a:rPr>
              <a:t>b</a:t>
            </a:r>
            <a:r>
              <a:rPr kumimoji="1" lang="en-US" altLang="zh-CN" baseline="-25000" dirty="0">
                <a:solidFill>
                  <a:srgbClr val="00FFFF"/>
                </a:solidFill>
                <a:latin typeface="+mn-lt"/>
                <a:ea typeface="+mn-ea"/>
              </a:rPr>
              <a:t>1</a:t>
            </a:r>
            <a:r>
              <a:rPr kumimoji="1" lang="en-US" altLang="zh-CN" dirty="0">
                <a:solidFill>
                  <a:srgbClr val="00FFFF"/>
                </a:solidFill>
                <a:latin typeface="+mn-lt"/>
                <a:ea typeface="+mn-ea"/>
              </a:rPr>
              <a:t>)</a:t>
            </a:r>
            <a:r>
              <a:rPr kumimoji="1" lang="en-US" altLang="zh-CN" dirty="0">
                <a:solidFill>
                  <a:srgbClr val="FFFF00"/>
                </a:solidFill>
                <a:latin typeface="+mn-lt"/>
                <a:ea typeface="+mn-ea"/>
              </a:rPr>
              <a:t> </a:t>
            </a:r>
            <a:r>
              <a:rPr kumimoji="1" lang="zh-CN" altLang="en-US" dirty="0">
                <a:solidFill>
                  <a:srgbClr val="FFFF00"/>
                </a:solidFill>
                <a:latin typeface="+mn-lt"/>
                <a:ea typeface="+mn-ea"/>
              </a:rPr>
              <a:t>未发生改变</a:t>
            </a:r>
            <a:endParaRPr kumimoji="1" lang="zh-CN" altLang="en-US" dirty="0">
              <a:solidFill>
                <a:schemeClr val="bg1"/>
              </a:solidFill>
              <a:latin typeface="+mn-lt"/>
              <a:ea typeface="+mn-ea"/>
            </a:endParaRPr>
          </a:p>
        </p:txBody>
      </p:sp>
      <p:grpSp>
        <p:nvGrpSpPr>
          <p:cNvPr id="565396" name="Group 148"/>
          <p:cNvGrpSpPr>
            <a:grpSpLocks/>
          </p:cNvGrpSpPr>
          <p:nvPr/>
        </p:nvGrpSpPr>
        <p:grpSpPr bwMode="auto">
          <a:xfrm>
            <a:off x="4067944" y="3356992"/>
            <a:ext cx="3830638" cy="2767013"/>
            <a:chOff x="1533" y="2344"/>
            <a:chExt cx="2413" cy="1743"/>
          </a:xfrm>
        </p:grpSpPr>
        <p:sp>
          <p:nvSpPr>
            <p:cNvPr id="565397" name="Arc 149"/>
            <p:cNvSpPr>
              <a:spLocks/>
            </p:cNvSpPr>
            <p:nvPr/>
          </p:nvSpPr>
          <p:spPr bwMode="auto">
            <a:xfrm rot="-516834">
              <a:off x="1533" y="2673"/>
              <a:ext cx="2251" cy="1414"/>
            </a:xfrm>
            <a:custGeom>
              <a:avLst/>
              <a:gdLst>
                <a:gd name="G0" fmla="+- 0 0 0"/>
                <a:gd name="G1" fmla="+- 21115 0 0"/>
                <a:gd name="G2" fmla="+- 21600 0 0"/>
                <a:gd name="T0" fmla="*/ 4551 w 19089"/>
                <a:gd name="T1" fmla="*/ 0 h 21115"/>
                <a:gd name="T2" fmla="*/ 19089 w 19089"/>
                <a:gd name="T3" fmla="*/ 11007 h 21115"/>
                <a:gd name="T4" fmla="*/ 0 w 19089"/>
                <a:gd name="T5" fmla="*/ 21115 h 21115"/>
              </a:gdLst>
              <a:ahLst/>
              <a:cxnLst>
                <a:cxn ang="0">
                  <a:pos x="T0" y="T1"/>
                </a:cxn>
                <a:cxn ang="0">
                  <a:pos x="T2" y="T3"/>
                </a:cxn>
                <a:cxn ang="0">
                  <a:pos x="T4" y="T5"/>
                </a:cxn>
              </a:cxnLst>
              <a:rect l="0" t="0" r="r" b="b"/>
              <a:pathLst>
                <a:path w="19089" h="21115" fill="none" extrusionOk="0">
                  <a:moveTo>
                    <a:pt x="4551" y="-1"/>
                  </a:moveTo>
                  <a:cubicBezTo>
                    <a:pt x="10784" y="1343"/>
                    <a:pt x="16105" y="5372"/>
                    <a:pt x="19088" y="11007"/>
                  </a:cubicBezTo>
                </a:path>
                <a:path w="19089" h="21115" stroke="0" extrusionOk="0">
                  <a:moveTo>
                    <a:pt x="4551" y="-1"/>
                  </a:moveTo>
                  <a:cubicBezTo>
                    <a:pt x="10784" y="1343"/>
                    <a:pt x="16105" y="5372"/>
                    <a:pt x="19088" y="11007"/>
                  </a:cubicBezTo>
                  <a:lnTo>
                    <a:pt x="0" y="21115"/>
                  </a:lnTo>
                  <a:close/>
                </a:path>
              </a:pathLst>
            </a:custGeom>
            <a:noFill/>
            <a:ln w="28575">
              <a:solidFill>
                <a:srgbClr val="FF99FF"/>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565398" name="Arc 150"/>
            <p:cNvSpPr>
              <a:spLocks/>
            </p:cNvSpPr>
            <p:nvPr/>
          </p:nvSpPr>
          <p:spPr bwMode="auto">
            <a:xfrm rot="885970">
              <a:off x="1896" y="2344"/>
              <a:ext cx="2050" cy="1447"/>
            </a:xfrm>
            <a:custGeom>
              <a:avLst/>
              <a:gdLst>
                <a:gd name="G0" fmla="+- 1742 0 0"/>
                <a:gd name="G1" fmla="+- 21600 0 0"/>
                <a:gd name="G2" fmla="+- 21600 0 0"/>
                <a:gd name="T0" fmla="*/ 0 w 17384"/>
                <a:gd name="T1" fmla="*/ 70 h 21600"/>
                <a:gd name="T2" fmla="*/ 17384 w 17384"/>
                <a:gd name="T3" fmla="*/ 6704 h 21600"/>
                <a:gd name="T4" fmla="*/ 1742 w 17384"/>
                <a:gd name="T5" fmla="*/ 21600 h 21600"/>
              </a:gdLst>
              <a:ahLst/>
              <a:cxnLst>
                <a:cxn ang="0">
                  <a:pos x="T0" y="T1"/>
                </a:cxn>
                <a:cxn ang="0">
                  <a:pos x="T2" y="T3"/>
                </a:cxn>
                <a:cxn ang="0">
                  <a:pos x="T4" y="T5"/>
                </a:cxn>
              </a:cxnLst>
              <a:rect l="0" t="0" r="r" b="b"/>
              <a:pathLst>
                <a:path w="17384" h="21600" fill="none" extrusionOk="0">
                  <a:moveTo>
                    <a:pt x="0" y="70"/>
                  </a:moveTo>
                  <a:cubicBezTo>
                    <a:pt x="579" y="23"/>
                    <a:pt x="1160" y="0"/>
                    <a:pt x="1742" y="0"/>
                  </a:cubicBezTo>
                  <a:cubicBezTo>
                    <a:pt x="7653" y="0"/>
                    <a:pt x="13307" y="2422"/>
                    <a:pt x="17383" y="6704"/>
                  </a:cubicBezTo>
                </a:path>
                <a:path w="17384" h="21600" stroke="0" extrusionOk="0">
                  <a:moveTo>
                    <a:pt x="0" y="70"/>
                  </a:moveTo>
                  <a:cubicBezTo>
                    <a:pt x="579" y="23"/>
                    <a:pt x="1160" y="0"/>
                    <a:pt x="1742" y="0"/>
                  </a:cubicBezTo>
                  <a:cubicBezTo>
                    <a:pt x="7653" y="0"/>
                    <a:pt x="13307" y="2422"/>
                    <a:pt x="17383" y="6704"/>
                  </a:cubicBezTo>
                  <a:lnTo>
                    <a:pt x="1742" y="21600"/>
                  </a:lnTo>
                  <a:close/>
                </a:path>
              </a:pathLst>
            </a:custGeom>
            <a:noFill/>
            <a:ln w="28575">
              <a:solidFill>
                <a:srgbClr val="FF99FF"/>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sp>
        <p:nvSpPr>
          <p:cNvPr id="2" name="灯片编号占位符 1">
            <a:extLst>
              <a:ext uri="{FF2B5EF4-FFF2-40B4-BE49-F238E27FC236}">
                <a16:creationId xmlns:a16="http://schemas.microsoft.com/office/drawing/2014/main" id="{AF339AF8-3A2F-4AD1-B1A7-BC4BCE3AF8E3}"/>
              </a:ext>
            </a:extLst>
          </p:cNvPr>
          <p:cNvSpPr>
            <a:spLocks noGrp="1"/>
          </p:cNvSpPr>
          <p:nvPr>
            <p:ph type="sldNum" sz="quarter" idx="10"/>
          </p:nvPr>
        </p:nvSpPr>
        <p:spPr bwMode="auto">
          <a:xfrm>
            <a:off x="7010400" y="6602413"/>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0" sz="1200" b="1" kern="1200">
                <a:solidFill>
                  <a:srgbClr val="FF00FF"/>
                </a:solidFill>
                <a:latin typeface="+mn-lt"/>
                <a:ea typeface="+mn-ea"/>
                <a:cs typeface="+mn-cs"/>
              </a:defRPr>
            </a:lvl1pPr>
            <a:lvl2pPr marL="4572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2pPr>
            <a:lvl3pPr marL="9144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3pPr>
            <a:lvl4pPr marL="13716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4pPr>
            <a:lvl5pPr marL="18288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5pPr>
            <a:lvl6pPr marL="22860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6pPr>
            <a:lvl7pPr marL="27432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7pPr>
            <a:lvl8pPr marL="32004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8pPr>
            <a:lvl9pPr marL="36576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9pPr>
          </a:lstStyle>
          <a:p>
            <a:pPr algn="r">
              <a:defRPr/>
            </a:pPr>
            <a:fld id="{A0C6F200-B0D6-44E5-808D-FD67817DEC9D}" type="slidenum">
              <a:rPr lang="en-US" altLang="zh-CN" smtClean="0"/>
              <a:pPr algn="r">
                <a:defRPr/>
              </a:pPr>
              <a:t>15</a:t>
            </a:fld>
            <a:endParaRPr lang="en-US" altLang="zh-CN" dirty="0"/>
          </a:p>
        </p:txBody>
      </p:sp>
    </p:spTree>
    <p:extLst>
      <p:ext uri="{BB962C8B-B14F-4D97-AF65-F5344CB8AC3E}">
        <p14:creationId xmlns:p14="http://schemas.microsoft.com/office/powerpoint/2010/main" val="333264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5251"/>
                                        </p:tgtEl>
                                        <p:attrNameLst>
                                          <p:attrName>style.visibility</p:attrName>
                                        </p:attrNameLst>
                                      </p:cBhvr>
                                      <p:to>
                                        <p:strVal val="visible"/>
                                      </p:to>
                                    </p:set>
                                    <p:animEffect transition="in" filter="wipe(left)">
                                      <p:cBhvr>
                                        <p:cTn id="7" dur="500"/>
                                        <p:tgtEl>
                                          <p:spTgt spid="565251"/>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65253"/>
                                        </p:tgtEl>
                                        <p:attrNameLst>
                                          <p:attrName>style.visibility</p:attrName>
                                        </p:attrNameLst>
                                      </p:cBhvr>
                                      <p:to>
                                        <p:strVal val="visible"/>
                                      </p:to>
                                    </p:set>
                                    <p:animEffect transition="in" filter="wipe(left)">
                                      <p:cBhvr>
                                        <p:cTn id="11" dur="500"/>
                                        <p:tgtEl>
                                          <p:spTgt spid="56525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65252"/>
                                        </p:tgtEl>
                                        <p:attrNameLst>
                                          <p:attrName>style.visibility</p:attrName>
                                        </p:attrNameLst>
                                      </p:cBhvr>
                                      <p:to>
                                        <p:strVal val="visible"/>
                                      </p:to>
                                    </p:set>
                                    <p:animEffect transition="in" filter="wipe(left)">
                                      <p:cBhvr>
                                        <p:cTn id="16" dur="500"/>
                                        <p:tgtEl>
                                          <p:spTgt spid="56525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5255"/>
                                        </p:tgtEl>
                                        <p:attrNameLst>
                                          <p:attrName>style.visibility</p:attrName>
                                        </p:attrNameLst>
                                      </p:cBhvr>
                                      <p:to>
                                        <p:strVal val="visible"/>
                                      </p:to>
                                    </p:set>
                                    <p:animEffect transition="in" filter="wipe(left)">
                                      <p:cBhvr>
                                        <p:cTn id="20" dur="500"/>
                                        <p:tgtEl>
                                          <p:spTgt spid="565255"/>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65396"/>
                                        </p:tgtEl>
                                        <p:attrNameLst>
                                          <p:attrName>style.visibility</p:attrName>
                                        </p:attrNameLst>
                                      </p:cBhvr>
                                      <p:to>
                                        <p:strVal val="visible"/>
                                      </p:to>
                                    </p:set>
                                    <p:animEffect transition="in" filter="wipe(left)">
                                      <p:cBhvr>
                                        <p:cTn id="24" dur="500"/>
                                        <p:tgtEl>
                                          <p:spTgt spid="565396"/>
                                        </p:tgtEl>
                                      </p:cBhvr>
                                    </p:animEffect>
                                  </p:childTnLst>
                                </p:cTn>
                              </p:par>
                            </p:childTnLst>
                          </p:cTn>
                        </p:par>
                        <p:par>
                          <p:cTn id="25" fill="hold" nodeType="withGroup">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565330"/>
                                        </p:tgtEl>
                                        <p:attrNameLst>
                                          <p:attrName>style.visibility</p:attrName>
                                        </p:attrNameLst>
                                      </p:cBhvr>
                                      <p:to>
                                        <p:strVal val="visible"/>
                                      </p:to>
                                    </p:set>
                                    <p:animEffect transition="in" filter="wipe(left)">
                                      <p:cBhvr>
                                        <p:cTn id="28" dur="500"/>
                                        <p:tgtEl>
                                          <p:spTgt spid="565330"/>
                                        </p:tgtEl>
                                      </p:cBhvr>
                                    </p:animEffect>
                                  </p:childTnLst>
                                </p:cTn>
                              </p:par>
                            </p:childTnLst>
                          </p:cTn>
                        </p:par>
                        <p:par>
                          <p:cTn id="29" fill="hold">
                            <p:stCondLst>
                              <p:cond delay="2000"/>
                            </p:stCondLst>
                            <p:childTnLst>
                              <p:par>
                                <p:cTn id="30" presetID="22" presetClass="entr" presetSubtype="8" fill="hold" nodeType="afterEffect">
                                  <p:stCondLst>
                                    <p:cond delay="0"/>
                                  </p:stCondLst>
                                  <p:childTnLst>
                                    <p:set>
                                      <p:cBhvr>
                                        <p:cTn id="31" dur="1" fill="hold">
                                          <p:stCondLst>
                                            <p:cond delay="0"/>
                                          </p:stCondLst>
                                        </p:cTn>
                                        <p:tgtEl>
                                          <p:spTgt spid="565328"/>
                                        </p:tgtEl>
                                        <p:attrNameLst>
                                          <p:attrName>style.visibility</p:attrName>
                                        </p:attrNameLst>
                                      </p:cBhvr>
                                      <p:to>
                                        <p:strVal val="visible"/>
                                      </p:to>
                                    </p:set>
                                    <p:animEffect transition="in" filter="wipe(left)">
                                      <p:cBhvr>
                                        <p:cTn id="32" dur="500"/>
                                        <p:tgtEl>
                                          <p:spTgt spid="565328"/>
                                        </p:tgtEl>
                                      </p:cBhvr>
                                    </p:animEffect>
                                  </p:childTnLst>
                                </p:cTn>
                              </p:par>
                              <p:par>
                                <p:cTn id="33" presetID="22" presetClass="entr" presetSubtype="8" fill="hold" nodeType="withEffect">
                                  <p:stCondLst>
                                    <p:cond delay="0"/>
                                  </p:stCondLst>
                                  <p:childTnLst>
                                    <p:set>
                                      <p:cBhvr>
                                        <p:cTn id="34" dur="1" fill="hold">
                                          <p:stCondLst>
                                            <p:cond delay="0"/>
                                          </p:stCondLst>
                                        </p:cTn>
                                        <p:tgtEl>
                                          <p:spTgt spid="565329"/>
                                        </p:tgtEl>
                                        <p:attrNameLst>
                                          <p:attrName>style.visibility</p:attrName>
                                        </p:attrNameLst>
                                      </p:cBhvr>
                                      <p:to>
                                        <p:strVal val="visible"/>
                                      </p:to>
                                    </p:set>
                                    <p:animEffect transition="in" filter="wipe(left)">
                                      <p:cBhvr>
                                        <p:cTn id="35" dur="500"/>
                                        <p:tgtEl>
                                          <p:spTgt spid="5653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65331"/>
                                        </p:tgtEl>
                                        <p:attrNameLst>
                                          <p:attrName>style.visibility</p:attrName>
                                        </p:attrNameLst>
                                      </p:cBhvr>
                                      <p:to>
                                        <p:strVal val="visible"/>
                                      </p:to>
                                    </p:set>
                                    <p:animEffect transition="in" filter="wipe(left)">
                                      <p:cBhvr>
                                        <p:cTn id="40" dur="500"/>
                                        <p:tgtEl>
                                          <p:spTgt spid="565331"/>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565320"/>
                                        </p:tgtEl>
                                        <p:attrNameLst>
                                          <p:attrName>style.visibility</p:attrName>
                                        </p:attrNameLst>
                                      </p:cBhvr>
                                      <p:to>
                                        <p:strVal val="visible"/>
                                      </p:to>
                                    </p:set>
                                    <p:animEffect transition="in" filter="wipe(left)">
                                      <p:cBhvr>
                                        <p:cTn id="44" dur="500"/>
                                        <p:tgtEl>
                                          <p:spTgt spid="56532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65321"/>
                                        </p:tgtEl>
                                        <p:attrNameLst>
                                          <p:attrName>style.visibility</p:attrName>
                                        </p:attrNameLst>
                                      </p:cBhvr>
                                      <p:to>
                                        <p:strVal val="visible"/>
                                      </p:to>
                                    </p:set>
                                    <p:animEffect transition="in" filter="wipe(left)">
                                      <p:cBhvr>
                                        <p:cTn id="49" dur="500"/>
                                        <p:tgtEl>
                                          <p:spTgt spid="56532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65322"/>
                                        </p:tgtEl>
                                        <p:attrNameLst>
                                          <p:attrName>style.visibility</p:attrName>
                                        </p:attrNameLst>
                                      </p:cBhvr>
                                      <p:to>
                                        <p:strVal val="visible"/>
                                      </p:to>
                                    </p:set>
                                    <p:animEffect transition="in" filter="wipe(left)">
                                      <p:cBhvr>
                                        <p:cTn id="54" dur="500"/>
                                        <p:tgtEl>
                                          <p:spTgt spid="565322"/>
                                        </p:tgtEl>
                                      </p:cBhvr>
                                    </p:animEffect>
                                  </p:childTnLst>
                                </p:cTn>
                              </p:par>
                            </p:childTnLst>
                          </p:cTn>
                        </p:par>
                        <p:par>
                          <p:cTn id="55" fill="hold" nodeType="with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565323"/>
                                        </p:tgtEl>
                                        <p:attrNameLst>
                                          <p:attrName>style.visibility</p:attrName>
                                        </p:attrNameLst>
                                      </p:cBhvr>
                                      <p:to>
                                        <p:strVal val="visible"/>
                                      </p:to>
                                    </p:set>
                                    <p:animEffect transition="in" filter="wipe(left)">
                                      <p:cBhvr>
                                        <p:cTn id="58" dur="500"/>
                                        <p:tgtEl>
                                          <p:spTgt spid="565323"/>
                                        </p:tgtEl>
                                      </p:cBhvr>
                                    </p:animEffect>
                                  </p:childTnLst>
                                </p:cTn>
                              </p:par>
                            </p:childTnLst>
                          </p:cTn>
                        </p:par>
                        <p:par>
                          <p:cTn id="59" fill="hold" nodeType="withGroup">
                            <p:stCondLst>
                              <p:cond delay="1000"/>
                            </p:stCondLst>
                            <p:childTnLst>
                              <p:par>
                                <p:cTn id="60" presetID="22" presetClass="entr" presetSubtype="8" fill="hold" nodeType="afterEffect">
                                  <p:stCondLst>
                                    <p:cond delay="0"/>
                                  </p:stCondLst>
                                  <p:childTnLst>
                                    <p:set>
                                      <p:cBhvr>
                                        <p:cTn id="61" dur="1" fill="hold">
                                          <p:stCondLst>
                                            <p:cond delay="0"/>
                                          </p:stCondLst>
                                        </p:cTn>
                                        <p:tgtEl>
                                          <p:spTgt spid="565327"/>
                                        </p:tgtEl>
                                        <p:attrNameLst>
                                          <p:attrName>style.visibility</p:attrName>
                                        </p:attrNameLst>
                                      </p:cBhvr>
                                      <p:to>
                                        <p:strVal val="visible"/>
                                      </p:to>
                                    </p:set>
                                    <p:animEffect transition="in" filter="wipe(left)">
                                      <p:cBhvr>
                                        <p:cTn id="62" dur="500"/>
                                        <p:tgtEl>
                                          <p:spTgt spid="565327"/>
                                        </p:tgtEl>
                                      </p:cBhvr>
                                    </p:animEffect>
                                  </p:childTnLst>
                                </p:cTn>
                              </p:par>
                            </p:childTnLst>
                          </p:cTn>
                        </p:par>
                        <p:par>
                          <p:cTn id="63" fill="hold" nodeType="withGroup">
                            <p:stCondLst>
                              <p:cond delay="1500"/>
                            </p:stCondLst>
                            <p:childTnLst>
                              <p:par>
                                <p:cTn id="64" presetID="22" presetClass="entr" presetSubtype="8" fill="hold" nodeType="afterEffect">
                                  <p:stCondLst>
                                    <p:cond delay="0"/>
                                  </p:stCondLst>
                                  <p:childTnLst>
                                    <p:set>
                                      <p:cBhvr>
                                        <p:cTn id="65" dur="1" fill="hold">
                                          <p:stCondLst>
                                            <p:cond delay="0"/>
                                          </p:stCondLst>
                                        </p:cTn>
                                        <p:tgtEl>
                                          <p:spTgt spid="565324"/>
                                        </p:tgtEl>
                                        <p:attrNameLst>
                                          <p:attrName>style.visibility</p:attrName>
                                        </p:attrNameLst>
                                      </p:cBhvr>
                                      <p:to>
                                        <p:strVal val="visible"/>
                                      </p:to>
                                    </p:set>
                                    <p:animEffect transition="in" filter="wipe(left)">
                                      <p:cBhvr>
                                        <p:cTn id="66" dur="500"/>
                                        <p:tgtEl>
                                          <p:spTgt spid="56532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565325"/>
                                        </p:tgtEl>
                                        <p:attrNameLst>
                                          <p:attrName>style.visibility</p:attrName>
                                        </p:attrNameLst>
                                      </p:cBhvr>
                                      <p:to>
                                        <p:strVal val="visible"/>
                                      </p:to>
                                    </p:set>
                                    <p:animEffect transition="in" filter="wipe(left)">
                                      <p:cBhvr>
                                        <p:cTn id="71" dur="500"/>
                                        <p:tgtEl>
                                          <p:spTgt spid="565325"/>
                                        </p:tgtEl>
                                      </p:cBhvr>
                                    </p:animEffect>
                                  </p:childTnLst>
                                </p:cTn>
                              </p:par>
                            </p:childTnLst>
                          </p:cTn>
                        </p:par>
                        <p:par>
                          <p:cTn id="72" fill="hold" nodeType="withGroup">
                            <p:stCondLst>
                              <p:cond delay="500"/>
                            </p:stCondLst>
                            <p:childTnLst>
                              <p:par>
                                <p:cTn id="73" presetID="22" presetClass="entr" presetSubtype="8" fill="hold" nodeType="afterEffect">
                                  <p:stCondLst>
                                    <p:cond delay="0"/>
                                  </p:stCondLst>
                                  <p:childTnLst>
                                    <p:set>
                                      <p:cBhvr>
                                        <p:cTn id="74" dur="1" fill="hold">
                                          <p:stCondLst>
                                            <p:cond delay="0"/>
                                          </p:stCondLst>
                                        </p:cTn>
                                        <p:tgtEl>
                                          <p:spTgt spid="565326"/>
                                        </p:tgtEl>
                                        <p:attrNameLst>
                                          <p:attrName>style.visibility</p:attrName>
                                        </p:attrNameLst>
                                      </p:cBhvr>
                                      <p:to>
                                        <p:strVal val="visible"/>
                                      </p:to>
                                    </p:set>
                                    <p:animEffect transition="in" filter="wipe(left)">
                                      <p:cBhvr>
                                        <p:cTn id="75" dur="500"/>
                                        <p:tgtEl>
                                          <p:spTgt spid="565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251" grpId="0" autoUpdateAnimBg="0"/>
      <p:bldP spid="565252" grpId="0" autoUpdateAnimBg="0"/>
      <p:bldP spid="565253" grpId="0" autoUpdateAnimBg="0"/>
      <p:bldP spid="565320" grpId="0" autoUpdateAnimBg="0"/>
      <p:bldP spid="565321" grpId="0" autoUpdateAnimBg="0"/>
      <p:bldP spid="565322" grpId="0" autoUpdateAnimBg="0"/>
      <p:bldP spid="565325" grpId="0" autoUpdateAnimBg="0"/>
      <p:bldP spid="565330" grpId="0" autoUpdateAnimBg="0"/>
      <p:bldP spid="565331"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0134" name="Object 70"/>
          <p:cNvGraphicFramePr>
            <a:graphicFrameLocks noChangeAspect="1"/>
          </p:cNvGraphicFramePr>
          <p:nvPr/>
        </p:nvGraphicFramePr>
        <p:xfrm>
          <a:off x="592584" y="1392238"/>
          <a:ext cx="5586412" cy="503237"/>
        </p:xfrm>
        <a:graphic>
          <a:graphicData uri="http://schemas.openxmlformats.org/presentationml/2006/ole">
            <mc:AlternateContent xmlns:mc="http://schemas.openxmlformats.org/markup-compatibility/2006">
              <mc:Choice xmlns:v="urn:schemas-microsoft-com:vml" Requires="v">
                <p:oleObj spid="_x0000_s41006" name="Equation" r:id="rId4" imgW="2539800" imgH="228600" progId="Equation.DSMT4">
                  <p:embed/>
                </p:oleObj>
              </mc:Choice>
              <mc:Fallback>
                <p:oleObj name="Equation" r:id="rId4" imgW="2539800" imgH="228600" progId="Equation.DSMT4">
                  <p:embed/>
                  <p:pic>
                    <p:nvPicPr>
                      <p:cNvPr id="600134" name="Object 70"/>
                      <p:cNvPicPr>
                        <a:picLocks noChangeAspect="1" noChangeArrowheads="1"/>
                      </p:cNvPicPr>
                      <p:nvPr/>
                    </p:nvPicPr>
                    <p:blipFill>
                      <a:blip r:embed="rId5"/>
                      <a:srcRect/>
                      <a:stretch>
                        <a:fillRect/>
                      </a:stretch>
                    </p:blipFill>
                    <p:spPr bwMode="auto">
                      <a:xfrm>
                        <a:off x="592584" y="1392238"/>
                        <a:ext cx="5586412" cy="5032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0135" name="Object 71"/>
          <p:cNvGraphicFramePr>
            <a:graphicFrameLocks noChangeAspect="1"/>
          </p:cNvGraphicFramePr>
          <p:nvPr/>
        </p:nvGraphicFramePr>
        <p:xfrm>
          <a:off x="6999734" y="2076885"/>
          <a:ext cx="1473200" cy="360362"/>
        </p:xfrm>
        <a:graphic>
          <a:graphicData uri="http://schemas.openxmlformats.org/presentationml/2006/ole">
            <mc:AlternateContent xmlns:mc="http://schemas.openxmlformats.org/markup-compatibility/2006">
              <mc:Choice xmlns:v="urn:schemas-microsoft-com:vml" Requires="v">
                <p:oleObj spid="_x0000_s41007" name="公式" r:id="rId6" imgW="1346040" imgH="330120" progId="Equation.3">
                  <p:embed/>
                </p:oleObj>
              </mc:Choice>
              <mc:Fallback>
                <p:oleObj name="公式" r:id="rId6" imgW="1346040" imgH="330120" progId="Equation.3">
                  <p:embed/>
                  <p:pic>
                    <p:nvPicPr>
                      <p:cNvPr id="600135" name="Object 7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9734" y="2076885"/>
                        <a:ext cx="1473200" cy="36036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0137" name="Object 73"/>
          <p:cNvGraphicFramePr>
            <a:graphicFrameLocks noChangeAspect="1"/>
          </p:cNvGraphicFramePr>
          <p:nvPr/>
        </p:nvGraphicFramePr>
        <p:xfrm>
          <a:off x="7504559" y="2545197"/>
          <a:ext cx="1320800" cy="417513"/>
        </p:xfrm>
        <a:graphic>
          <a:graphicData uri="http://schemas.openxmlformats.org/presentationml/2006/ole">
            <mc:AlternateContent xmlns:mc="http://schemas.openxmlformats.org/markup-compatibility/2006">
              <mc:Choice xmlns:v="urn:schemas-microsoft-com:vml" Requires="v">
                <p:oleObj spid="_x0000_s41008" name="公式" r:id="rId8" imgW="1206360" imgH="380880" progId="Equation.3">
                  <p:embed/>
                </p:oleObj>
              </mc:Choice>
              <mc:Fallback>
                <p:oleObj name="公式" r:id="rId8" imgW="1206360" imgH="380880" progId="Equation.3">
                  <p:embed/>
                  <p:pic>
                    <p:nvPicPr>
                      <p:cNvPr id="600137" name="Object 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4559" y="2545197"/>
                        <a:ext cx="1320800" cy="4175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0141" name="Object 77"/>
          <p:cNvGraphicFramePr>
            <a:graphicFrameLocks noChangeAspect="1"/>
          </p:cNvGraphicFramePr>
          <p:nvPr/>
        </p:nvGraphicFramePr>
        <p:xfrm>
          <a:off x="7504559" y="3084947"/>
          <a:ext cx="1347787" cy="417513"/>
        </p:xfrm>
        <a:graphic>
          <a:graphicData uri="http://schemas.openxmlformats.org/presentationml/2006/ole">
            <mc:AlternateContent xmlns:mc="http://schemas.openxmlformats.org/markup-compatibility/2006">
              <mc:Choice xmlns:v="urn:schemas-microsoft-com:vml" Requires="v">
                <p:oleObj spid="_x0000_s41009" name="公式" r:id="rId10" imgW="1231560" imgH="380880" progId="Equation.3">
                  <p:embed/>
                </p:oleObj>
              </mc:Choice>
              <mc:Fallback>
                <p:oleObj name="公式" r:id="rId10" imgW="1231560" imgH="380880" progId="Equation.3">
                  <p:embed/>
                  <p:pic>
                    <p:nvPicPr>
                      <p:cNvPr id="600141" name="Object 7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04559" y="3084947"/>
                        <a:ext cx="1347787" cy="4175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0142" name="Object 78"/>
          <p:cNvGraphicFramePr>
            <a:graphicFrameLocks noChangeAspect="1"/>
          </p:cNvGraphicFramePr>
          <p:nvPr/>
        </p:nvGraphicFramePr>
        <p:xfrm>
          <a:off x="592584" y="2204864"/>
          <a:ext cx="2514600" cy="530225"/>
        </p:xfrm>
        <a:graphic>
          <a:graphicData uri="http://schemas.openxmlformats.org/presentationml/2006/ole">
            <mc:AlternateContent xmlns:mc="http://schemas.openxmlformats.org/markup-compatibility/2006">
              <mc:Choice xmlns:v="urn:schemas-microsoft-com:vml" Requires="v">
                <p:oleObj spid="_x0000_s41010" name="Equation" r:id="rId12" imgW="1143000" imgH="241200" progId="Equation.DSMT4">
                  <p:embed/>
                </p:oleObj>
              </mc:Choice>
              <mc:Fallback>
                <p:oleObj name="Equation" r:id="rId12" imgW="1143000" imgH="241200" progId="Equation.DSMT4">
                  <p:embed/>
                  <p:pic>
                    <p:nvPicPr>
                      <p:cNvPr id="600142" name="Object 78"/>
                      <p:cNvPicPr>
                        <a:picLocks noChangeAspect="1" noChangeArrowheads="1"/>
                      </p:cNvPicPr>
                      <p:nvPr/>
                    </p:nvPicPr>
                    <p:blipFill>
                      <a:blip r:embed="rId13"/>
                      <a:srcRect/>
                      <a:stretch>
                        <a:fillRect/>
                      </a:stretch>
                    </p:blipFill>
                    <p:spPr bwMode="auto">
                      <a:xfrm>
                        <a:off x="592584" y="2204864"/>
                        <a:ext cx="2514600" cy="5302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0145" name="Object 81"/>
          <p:cNvGraphicFramePr>
            <a:graphicFrameLocks noChangeAspect="1"/>
          </p:cNvGraphicFramePr>
          <p:nvPr/>
        </p:nvGraphicFramePr>
        <p:xfrm>
          <a:off x="592584" y="260648"/>
          <a:ext cx="8443912" cy="885825"/>
        </p:xfrm>
        <a:graphic>
          <a:graphicData uri="http://schemas.openxmlformats.org/presentationml/2006/ole">
            <mc:AlternateContent xmlns:mc="http://schemas.openxmlformats.org/markup-compatibility/2006">
              <mc:Choice xmlns:v="urn:schemas-microsoft-com:vml" Requires="v">
                <p:oleObj spid="_x0000_s41011" name="Equation" r:id="rId14" imgW="3797280" imgH="393480" progId="Equation.DSMT4">
                  <p:embed/>
                </p:oleObj>
              </mc:Choice>
              <mc:Fallback>
                <p:oleObj name="Equation" r:id="rId14" imgW="3797280" imgH="393480" progId="Equation.DSMT4">
                  <p:embed/>
                  <p:pic>
                    <p:nvPicPr>
                      <p:cNvPr id="600145" name="Object 81"/>
                      <p:cNvPicPr>
                        <a:picLocks noChangeAspect="1" noChangeArrowheads="1"/>
                      </p:cNvPicPr>
                      <p:nvPr/>
                    </p:nvPicPr>
                    <p:blipFill>
                      <a:blip r:embed="rId15"/>
                      <a:srcRect/>
                      <a:stretch>
                        <a:fillRect/>
                      </a:stretch>
                    </p:blipFill>
                    <p:spPr bwMode="auto">
                      <a:xfrm>
                        <a:off x="592584" y="260648"/>
                        <a:ext cx="8443912" cy="885825"/>
                      </a:xfrm>
                      <a:prstGeom prst="rect">
                        <a:avLst/>
                      </a:prstGeom>
                      <a:noFill/>
                      <a:ln>
                        <a:noFill/>
                      </a:ln>
                      <a:effectLst/>
                    </p:spPr>
                  </p:pic>
                </p:oleObj>
              </mc:Fallback>
            </mc:AlternateContent>
          </a:graphicData>
        </a:graphic>
      </p:graphicFrame>
      <p:grpSp>
        <p:nvGrpSpPr>
          <p:cNvPr id="83" name="Group 7"/>
          <p:cNvGrpSpPr>
            <a:grpSpLocks/>
          </p:cNvGrpSpPr>
          <p:nvPr/>
        </p:nvGrpSpPr>
        <p:grpSpPr bwMode="auto">
          <a:xfrm>
            <a:off x="3780284" y="2781002"/>
            <a:ext cx="5256212" cy="3816350"/>
            <a:chOff x="2336" y="1806"/>
            <a:chExt cx="3311" cy="2404"/>
          </a:xfrm>
        </p:grpSpPr>
        <p:sp>
          <p:nvSpPr>
            <p:cNvPr id="84" name="Line 8"/>
            <p:cNvSpPr>
              <a:spLocks noChangeShapeType="1"/>
            </p:cNvSpPr>
            <p:nvPr/>
          </p:nvSpPr>
          <p:spPr bwMode="auto">
            <a:xfrm flipV="1">
              <a:off x="3198" y="2678"/>
              <a:ext cx="0" cy="443"/>
            </a:xfrm>
            <a:prstGeom prst="line">
              <a:avLst/>
            </a:prstGeom>
            <a:noFill/>
            <a:ln w="19050">
              <a:solidFill>
                <a:srgbClr val="CC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5" name="Line 9"/>
            <p:cNvSpPr>
              <a:spLocks noChangeShapeType="1"/>
            </p:cNvSpPr>
            <p:nvPr/>
          </p:nvSpPr>
          <p:spPr bwMode="auto">
            <a:xfrm flipV="1">
              <a:off x="3198" y="3521"/>
              <a:ext cx="0" cy="598"/>
            </a:xfrm>
            <a:prstGeom prst="line">
              <a:avLst/>
            </a:prstGeom>
            <a:noFill/>
            <a:ln w="19050">
              <a:solidFill>
                <a:srgbClr val="CCCC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6" name="Line 10"/>
            <p:cNvSpPr>
              <a:spLocks noChangeShapeType="1"/>
            </p:cNvSpPr>
            <p:nvPr/>
          </p:nvSpPr>
          <p:spPr bwMode="auto">
            <a:xfrm flipV="1">
              <a:off x="4949" y="3303"/>
              <a:ext cx="0" cy="227"/>
            </a:xfrm>
            <a:prstGeom prst="line">
              <a:avLst/>
            </a:prstGeom>
            <a:noFill/>
            <a:ln w="19050">
              <a:solidFill>
                <a:srgbClr val="CC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7" name="Line 11"/>
            <p:cNvSpPr>
              <a:spLocks noChangeShapeType="1"/>
            </p:cNvSpPr>
            <p:nvPr/>
          </p:nvSpPr>
          <p:spPr bwMode="auto">
            <a:xfrm flipV="1">
              <a:off x="4949" y="3826"/>
              <a:ext cx="2" cy="272"/>
            </a:xfrm>
            <a:prstGeom prst="line">
              <a:avLst/>
            </a:prstGeom>
            <a:noFill/>
            <a:ln w="19050">
              <a:solidFill>
                <a:srgbClr val="CCCCFF"/>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8" name="Line 12"/>
            <p:cNvSpPr>
              <a:spLocks noChangeShapeType="1"/>
            </p:cNvSpPr>
            <p:nvPr/>
          </p:nvSpPr>
          <p:spPr bwMode="auto">
            <a:xfrm>
              <a:off x="3023" y="1868"/>
              <a:ext cx="151" cy="51"/>
            </a:xfrm>
            <a:prstGeom prst="line">
              <a:avLst/>
            </a:prstGeom>
            <a:noFill/>
            <a:ln w="19050">
              <a:solidFill>
                <a:srgbClr val="CCCC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89" name="Line 13"/>
            <p:cNvSpPr>
              <a:spLocks noChangeShapeType="1"/>
            </p:cNvSpPr>
            <p:nvPr/>
          </p:nvSpPr>
          <p:spPr bwMode="auto">
            <a:xfrm flipH="1">
              <a:off x="3147" y="1850"/>
              <a:ext cx="51" cy="183"/>
            </a:xfrm>
            <a:prstGeom prst="line">
              <a:avLst/>
            </a:prstGeom>
            <a:noFill/>
            <a:ln w="19050">
              <a:solidFill>
                <a:srgbClr val="CC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0" name="Line 14"/>
            <p:cNvSpPr>
              <a:spLocks noChangeShapeType="1"/>
            </p:cNvSpPr>
            <p:nvPr/>
          </p:nvSpPr>
          <p:spPr bwMode="auto">
            <a:xfrm flipH="1" flipV="1">
              <a:off x="3513" y="2033"/>
              <a:ext cx="176" cy="66"/>
            </a:xfrm>
            <a:prstGeom prst="line">
              <a:avLst/>
            </a:prstGeom>
            <a:noFill/>
            <a:ln w="19050">
              <a:solidFill>
                <a:srgbClr val="CC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1" name="Line 15"/>
            <p:cNvSpPr>
              <a:spLocks noChangeShapeType="1"/>
            </p:cNvSpPr>
            <p:nvPr/>
          </p:nvSpPr>
          <p:spPr bwMode="auto">
            <a:xfrm flipH="1">
              <a:off x="3476" y="1951"/>
              <a:ext cx="57" cy="173"/>
            </a:xfrm>
            <a:prstGeom prst="line">
              <a:avLst/>
            </a:prstGeom>
            <a:noFill/>
            <a:ln w="19050">
              <a:solidFill>
                <a:srgbClr val="CC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2" name="Line 16"/>
            <p:cNvSpPr>
              <a:spLocks noChangeShapeType="1"/>
            </p:cNvSpPr>
            <p:nvPr/>
          </p:nvSpPr>
          <p:spPr bwMode="auto">
            <a:xfrm>
              <a:off x="2563" y="2305"/>
              <a:ext cx="398" cy="53"/>
            </a:xfrm>
            <a:prstGeom prst="line">
              <a:avLst/>
            </a:prstGeom>
            <a:noFill/>
            <a:ln w="28575">
              <a:solidFill>
                <a:srgbClr val="00FF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3" name="Line 17"/>
            <p:cNvSpPr>
              <a:spLocks noChangeShapeType="1"/>
            </p:cNvSpPr>
            <p:nvPr/>
          </p:nvSpPr>
          <p:spPr bwMode="auto">
            <a:xfrm>
              <a:off x="3374" y="2400"/>
              <a:ext cx="284" cy="67"/>
            </a:xfrm>
            <a:prstGeom prst="line">
              <a:avLst/>
            </a:prstGeom>
            <a:noFill/>
            <a:ln w="28575">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4" name="Line 18"/>
            <p:cNvSpPr>
              <a:spLocks noChangeShapeType="1"/>
            </p:cNvSpPr>
            <p:nvPr/>
          </p:nvSpPr>
          <p:spPr bwMode="auto">
            <a:xfrm flipH="1" flipV="1">
              <a:off x="5175" y="3417"/>
              <a:ext cx="153" cy="304"/>
            </a:xfrm>
            <a:prstGeom prst="line">
              <a:avLst/>
            </a:prstGeom>
            <a:noFill/>
            <a:ln w="19050">
              <a:solidFill>
                <a:srgbClr val="66FF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5" name="Line 19"/>
            <p:cNvSpPr>
              <a:spLocks noChangeShapeType="1"/>
            </p:cNvSpPr>
            <p:nvPr/>
          </p:nvSpPr>
          <p:spPr bwMode="auto">
            <a:xfrm>
              <a:off x="5229" y="3388"/>
              <a:ext cx="179" cy="343"/>
            </a:xfrm>
            <a:prstGeom prst="line">
              <a:avLst/>
            </a:prstGeom>
            <a:noFill/>
            <a:ln w="19050">
              <a:solidFill>
                <a:srgbClr val="FFFF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6" name="Line 20"/>
            <p:cNvSpPr>
              <a:spLocks noChangeShapeType="1"/>
            </p:cNvSpPr>
            <p:nvPr/>
          </p:nvSpPr>
          <p:spPr bwMode="auto">
            <a:xfrm flipH="1">
              <a:off x="5307" y="3244"/>
              <a:ext cx="141" cy="100"/>
            </a:xfrm>
            <a:prstGeom prst="line">
              <a:avLst/>
            </a:prstGeom>
            <a:noFill/>
            <a:ln w="19050">
              <a:solidFill>
                <a:srgbClr val="CC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7" name="Line 21"/>
            <p:cNvSpPr>
              <a:spLocks noChangeShapeType="1"/>
            </p:cNvSpPr>
            <p:nvPr/>
          </p:nvSpPr>
          <p:spPr bwMode="auto">
            <a:xfrm flipH="1">
              <a:off x="5012" y="2849"/>
              <a:ext cx="113" cy="131"/>
            </a:xfrm>
            <a:prstGeom prst="line">
              <a:avLst/>
            </a:prstGeom>
            <a:noFill/>
            <a:ln w="19050">
              <a:solidFill>
                <a:srgbClr val="CC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98" name="Line 22"/>
            <p:cNvSpPr>
              <a:spLocks noChangeShapeType="1"/>
            </p:cNvSpPr>
            <p:nvPr/>
          </p:nvSpPr>
          <p:spPr bwMode="auto">
            <a:xfrm flipH="1" flipV="1">
              <a:off x="5079" y="2889"/>
              <a:ext cx="101" cy="118"/>
            </a:xfrm>
            <a:prstGeom prst="line">
              <a:avLst/>
            </a:prstGeom>
            <a:noFill/>
            <a:ln w="19050">
              <a:solidFill>
                <a:srgbClr val="CCCC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nvGrpSpPr>
            <p:cNvPr id="99" name="Group 23"/>
            <p:cNvGrpSpPr>
              <a:grpSpLocks/>
            </p:cNvGrpSpPr>
            <p:nvPr/>
          </p:nvGrpSpPr>
          <p:grpSpPr bwMode="auto">
            <a:xfrm>
              <a:off x="2440" y="4112"/>
              <a:ext cx="3187" cy="98"/>
              <a:chOff x="1442" y="3513"/>
              <a:chExt cx="3187" cy="98"/>
            </a:xfrm>
          </p:grpSpPr>
          <p:sp>
            <p:nvSpPr>
              <p:cNvPr id="123" name="Line 24"/>
              <p:cNvSpPr>
                <a:spLocks noChangeShapeType="1"/>
              </p:cNvSpPr>
              <p:nvPr/>
            </p:nvSpPr>
            <p:spPr bwMode="auto">
              <a:xfrm>
                <a:off x="1442" y="3513"/>
                <a:ext cx="3157"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4" name="Line 25"/>
              <p:cNvSpPr>
                <a:spLocks noChangeShapeType="1"/>
              </p:cNvSpPr>
              <p:nvPr/>
            </p:nvSpPr>
            <p:spPr bwMode="auto">
              <a:xfrm flipH="1">
                <a:off x="1442"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5" name="Line 26"/>
              <p:cNvSpPr>
                <a:spLocks noChangeShapeType="1"/>
              </p:cNvSpPr>
              <p:nvPr/>
            </p:nvSpPr>
            <p:spPr bwMode="auto">
              <a:xfrm flipH="1">
                <a:off x="1593"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6" name="Line 27"/>
              <p:cNvSpPr>
                <a:spLocks noChangeShapeType="1"/>
              </p:cNvSpPr>
              <p:nvPr/>
            </p:nvSpPr>
            <p:spPr bwMode="auto">
              <a:xfrm flipH="1">
                <a:off x="1743"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7" name="Line 28"/>
              <p:cNvSpPr>
                <a:spLocks noChangeShapeType="1"/>
              </p:cNvSpPr>
              <p:nvPr/>
            </p:nvSpPr>
            <p:spPr bwMode="auto">
              <a:xfrm flipH="1">
                <a:off x="1843"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8" name="Line 29"/>
              <p:cNvSpPr>
                <a:spLocks noChangeShapeType="1"/>
              </p:cNvSpPr>
              <p:nvPr/>
            </p:nvSpPr>
            <p:spPr bwMode="auto">
              <a:xfrm flipH="1">
                <a:off x="1993"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29" name="Line 30"/>
              <p:cNvSpPr>
                <a:spLocks noChangeShapeType="1"/>
              </p:cNvSpPr>
              <p:nvPr/>
            </p:nvSpPr>
            <p:spPr bwMode="auto">
              <a:xfrm flipH="1">
                <a:off x="2144"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30" name="Line 31"/>
              <p:cNvSpPr>
                <a:spLocks noChangeShapeType="1"/>
              </p:cNvSpPr>
              <p:nvPr/>
            </p:nvSpPr>
            <p:spPr bwMode="auto">
              <a:xfrm flipH="1">
                <a:off x="2274"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31" name="Line 32"/>
              <p:cNvSpPr>
                <a:spLocks noChangeShapeType="1"/>
              </p:cNvSpPr>
              <p:nvPr/>
            </p:nvSpPr>
            <p:spPr bwMode="auto">
              <a:xfrm flipH="1">
                <a:off x="2425" y="3513"/>
                <a:ext cx="149"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32" name="Line 33"/>
              <p:cNvSpPr>
                <a:spLocks noChangeShapeType="1"/>
              </p:cNvSpPr>
              <p:nvPr/>
            </p:nvSpPr>
            <p:spPr bwMode="auto">
              <a:xfrm flipH="1">
                <a:off x="2574"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33" name="Line 34"/>
              <p:cNvSpPr>
                <a:spLocks noChangeShapeType="1"/>
              </p:cNvSpPr>
              <p:nvPr/>
            </p:nvSpPr>
            <p:spPr bwMode="auto">
              <a:xfrm flipH="1">
                <a:off x="2675"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34" name="Line 35"/>
              <p:cNvSpPr>
                <a:spLocks noChangeShapeType="1"/>
              </p:cNvSpPr>
              <p:nvPr/>
            </p:nvSpPr>
            <p:spPr bwMode="auto">
              <a:xfrm flipH="1">
                <a:off x="2825"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35" name="Line 36"/>
              <p:cNvSpPr>
                <a:spLocks noChangeShapeType="1"/>
              </p:cNvSpPr>
              <p:nvPr/>
            </p:nvSpPr>
            <p:spPr bwMode="auto">
              <a:xfrm flipH="1">
                <a:off x="2975"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36" name="Line 37"/>
              <p:cNvSpPr>
                <a:spLocks noChangeShapeType="1"/>
              </p:cNvSpPr>
              <p:nvPr/>
            </p:nvSpPr>
            <p:spPr bwMode="auto">
              <a:xfrm flipH="1">
                <a:off x="3106"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37" name="Line 38"/>
              <p:cNvSpPr>
                <a:spLocks noChangeShapeType="1"/>
              </p:cNvSpPr>
              <p:nvPr/>
            </p:nvSpPr>
            <p:spPr bwMode="auto">
              <a:xfrm flipH="1">
                <a:off x="3256"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38" name="Line 39"/>
              <p:cNvSpPr>
                <a:spLocks noChangeShapeType="1"/>
              </p:cNvSpPr>
              <p:nvPr/>
            </p:nvSpPr>
            <p:spPr bwMode="auto">
              <a:xfrm flipH="1">
                <a:off x="3406"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39" name="Line 40"/>
              <p:cNvSpPr>
                <a:spLocks noChangeShapeType="1"/>
              </p:cNvSpPr>
              <p:nvPr/>
            </p:nvSpPr>
            <p:spPr bwMode="auto">
              <a:xfrm flipH="1">
                <a:off x="3506"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40" name="Line 41"/>
              <p:cNvSpPr>
                <a:spLocks noChangeShapeType="1"/>
              </p:cNvSpPr>
              <p:nvPr/>
            </p:nvSpPr>
            <p:spPr bwMode="auto">
              <a:xfrm flipH="1">
                <a:off x="3657"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41" name="Line 42"/>
              <p:cNvSpPr>
                <a:spLocks noChangeShapeType="1"/>
              </p:cNvSpPr>
              <p:nvPr/>
            </p:nvSpPr>
            <p:spPr bwMode="auto">
              <a:xfrm flipH="1">
                <a:off x="3807"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42" name="Line 43"/>
              <p:cNvSpPr>
                <a:spLocks noChangeShapeType="1"/>
              </p:cNvSpPr>
              <p:nvPr/>
            </p:nvSpPr>
            <p:spPr bwMode="auto">
              <a:xfrm flipH="1">
                <a:off x="3938"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43" name="Line 44"/>
              <p:cNvSpPr>
                <a:spLocks noChangeShapeType="1"/>
              </p:cNvSpPr>
              <p:nvPr/>
            </p:nvSpPr>
            <p:spPr bwMode="auto">
              <a:xfrm flipH="1">
                <a:off x="4088"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44" name="Line 45"/>
              <p:cNvSpPr>
                <a:spLocks noChangeShapeType="1"/>
              </p:cNvSpPr>
              <p:nvPr/>
            </p:nvSpPr>
            <p:spPr bwMode="auto">
              <a:xfrm flipH="1">
                <a:off x="4238"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45" name="Line 46"/>
              <p:cNvSpPr>
                <a:spLocks noChangeShapeType="1"/>
              </p:cNvSpPr>
              <p:nvPr/>
            </p:nvSpPr>
            <p:spPr bwMode="auto">
              <a:xfrm flipH="1">
                <a:off x="4358" y="3513"/>
                <a:ext cx="151"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46" name="Line 47"/>
              <p:cNvSpPr>
                <a:spLocks noChangeShapeType="1"/>
              </p:cNvSpPr>
              <p:nvPr/>
            </p:nvSpPr>
            <p:spPr bwMode="auto">
              <a:xfrm flipH="1">
                <a:off x="4479" y="3513"/>
                <a:ext cx="150" cy="98"/>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pSp>
        <p:graphicFrame>
          <p:nvGraphicFramePr>
            <p:cNvPr id="100" name="Object 48"/>
            <p:cNvGraphicFramePr>
              <a:graphicFrameLocks noChangeAspect="1"/>
            </p:cNvGraphicFramePr>
            <p:nvPr/>
          </p:nvGraphicFramePr>
          <p:xfrm>
            <a:off x="3227" y="1806"/>
            <a:ext cx="243" cy="238"/>
          </p:xfrm>
          <a:graphic>
            <a:graphicData uri="http://schemas.openxmlformats.org/presentationml/2006/ole">
              <mc:AlternateContent xmlns:mc="http://schemas.openxmlformats.org/markup-compatibility/2006">
                <mc:Choice xmlns:v="urn:schemas-microsoft-com:vml" Requires="v">
                  <p:oleObj spid="_x0000_s41012" name="公式" r:id="rId16" imgW="419040" imgH="419040" progId="Equation.3">
                    <p:embed/>
                  </p:oleObj>
                </mc:Choice>
                <mc:Fallback>
                  <p:oleObj name="公式" r:id="rId16" imgW="419040" imgH="419040" progId="Equation.3">
                    <p:embed/>
                    <p:pic>
                      <p:nvPicPr>
                        <p:cNvPr id="100" name="Object 4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27" y="1806"/>
                          <a:ext cx="243" cy="23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 name="Object 49"/>
            <p:cNvGraphicFramePr>
              <a:graphicFrameLocks noChangeAspect="1"/>
            </p:cNvGraphicFramePr>
            <p:nvPr/>
          </p:nvGraphicFramePr>
          <p:xfrm>
            <a:off x="3674" y="2388"/>
            <a:ext cx="159" cy="235"/>
          </p:xfrm>
          <a:graphic>
            <a:graphicData uri="http://schemas.openxmlformats.org/presentationml/2006/ole">
              <mc:AlternateContent xmlns:mc="http://schemas.openxmlformats.org/markup-compatibility/2006">
                <mc:Choice xmlns:v="urn:schemas-microsoft-com:vml" Requires="v">
                  <p:oleObj spid="_x0000_s41013" name="公式" r:id="rId18" imgW="279360" imgH="419040" progId="Equation.3">
                    <p:embed/>
                  </p:oleObj>
                </mc:Choice>
                <mc:Fallback>
                  <p:oleObj name="公式" r:id="rId18" imgW="279360" imgH="419040" progId="Equation.3">
                    <p:embed/>
                    <p:pic>
                      <p:nvPicPr>
                        <p:cNvPr id="101" name="Object 4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74" y="2388"/>
                          <a:ext cx="159" cy="23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 name="Line 50"/>
            <p:cNvSpPr>
              <a:spLocks noChangeShapeType="1"/>
            </p:cNvSpPr>
            <p:nvPr/>
          </p:nvSpPr>
          <p:spPr bwMode="auto">
            <a:xfrm>
              <a:off x="5417" y="3131"/>
              <a:ext cx="0" cy="0"/>
            </a:xfrm>
            <a:prstGeom prst="line">
              <a:avLst/>
            </a:prstGeom>
            <a:noFill/>
            <a:ln w="127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sp>
          <p:nvSpPr>
            <p:cNvPr id="103" name="Line 51"/>
            <p:cNvSpPr>
              <a:spLocks noChangeShapeType="1"/>
            </p:cNvSpPr>
            <p:nvPr/>
          </p:nvSpPr>
          <p:spPr bwMode="auto">
            <a:xfrm flipH="1" flipV="1">
              <a:off x="5325" y="3167"/>
              <a:ext cx="64" cy="93"/>
            </a:xfrm>
            <a:prstGeom prst="line">
              <a:avLst/>
            </a:prstGeom>
            <a:noFill/>
            <a:ln w="19050">
              <a:solidFill>
                <a:srgbClr val="CCCCFF"/>
              </a:solidFill>
              <a:round/>
              <a:headEnd type="triangle" w="med" len="sm"/>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mn-ea"/>
              </a:endParaRPr>
            </a:p>
          </p:txBody>
        </p:sp>
        <p:graphicFrame>
          <p:nvGraphicFramePr>
            <p:cNvPr id="104" name="Object 52"/>
            <p:cNvGraphicFramePr>
              <a:graphicFrameLocks noChangeAspect="1"/>
            </p:cNvGraphicFramePr>
            <p:nvPr/>
          </p:nvGraphicFramePr>
          <p:xfrm>
            <a:off x="5227" y="2948"/>
            <a:ext cx="193" cy="197"/>
          </p:xfrm>
          <a:graphic>
            <a:graphicData uri="http://schemas.openxmlformats.org/presentationml/2006/ole">
              <mc:AlternateContent xmlns:mc="http://schemas.openxmlformats.org/markup-compatibility/2006">
                <mc:Choice xmlns:v="urn:schemas-microsoft-com:vml" Requires="v">
                  <p:oleObj spid="_x0000_s41014" name="公式" r:id="rId20" imgW="469800" imgH="419040" progId="Equation.3">
                    <p:embed/>
                  </p:oleObj>
                </mc:Choice>
                <mc:Fallback>
                  <p:oleObj name="公式" r:id="rId20" imgW="469800" imgH="419040" progId="Equation.3">
                    <p:embed/>
                    <p:pic>
                      <p:nvPicPr>
                        <p:cNvPr id="104" name="Object 5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27" y="2948"/>
                          <a:ext cx="193" cy="197"/>
                        </a:xfrm>
                        <a:prstGeom prst="rect">
                          <a:avLst/>
                        </a:prstGeom>
                        <a:solidFill>
                          <a:schemeClr val="tx1"/>
                        </a:solidFill>
                        <a:ln>
                          <a:noFill/>
                        </a:ln>
                        <a:effectLst/>
                      </p:spPr>
                    </p:pic>
                  </p:oleObj>
                </mc:Fallback>
              </mc:AlternateContent>
            </a:graphicData>
          </a:graphic>
        </p:graphicFrame>
        <p:graphicFrame>
          <p:nvGraphicFramePr>
            <p:cNvPr id="105" name="Object 53"/>
            <p:cNvGraphicFramePr>
              <a:graphicFrameLocks noChangeAspect="1"/>
            </p:cNvGraphicFramePr>
            <p:nvPr/>
          </p:nvGraphicFramePr>
          <p:xfrm>
            <a:off x="5454" y="3530"/>
            <a:ext cx="193" cy="239"/>
          </p:xfrm>
          <a:graphic>
            <a:graphicData uri="http://schemas.openxmlformats.org/presentationml/2006/ole">
              <mc:AlternateContent xmlns:mc="http://schemas.openxmlformats.org/markup-compatibility/2006">
                <mc:Choice xmlns:v="urn:schemas-microsoft-com:vml" Requires="v">
                  <p:oleObj spid="_x0000_s41015" name="公式" r:id="rId22" imgW="330120" imgH="419040" progId="Equation.3">
                    <p:embed/>
                  </p:oleObj>
                </mc:Choice>
                <mc:Fallback>
                  <p:oleObj name="公式" r:id="rId22" imgW="330120" imgH="419040" progId="Equation.3">
                    <p:embed/>
                    <p:pic>
                      <p:nvPicPr>
                        <p:cNvPr id="105" name="Object 5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54" y="3530"/>
                          <a:ext cx="193" cy="23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 name="Object 54"/>
            <p:cNvGraphicFramePr>
              <a:graphicFrameLocks noChangeAspect="1"/>
            </p:cNvGraphicFramePr>
            <p:nvPr/>
          </p:nvGraphicFramePr>
          <p:xfrm>
            <a:off x="2476" y="2307"/>
            <a:ext cx="388" cy="291"/>
          </p:xfrm>
          <a:graphic>
            <a:graphicData uri="http://schemas.openxmlformats.org/presentationml/2006/ole">
              <mc:AlternateContent xmlns:mc="http://schemas.openxmlformats.org/markup-compatibility/2006">
                <mc:Choice xmlns:v="urn:schemas-microsoft-com:vml" Requires="v">
                  <p:oleObj spid="_x0000_s41016" name="Equation" r:id="rId24" imgW="545760" imgH="419040" progId="Equation.DSMT4">
                    <p:embed/>
                  </p:oleObj>
                </mc:Choice>
                <mc:Fallback>
                  <p:oleObj name="Equation" r:id="rId24" imgW="545760" imgH="419040" progId="Equation.DSMT4">
                    <p:embed/>
                    <p:pic>
                      <p:nvPicPr>
                        <p:cNvPr id="106" name="Object 5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476" y="2307"/>
                          <a:ext cx="388" cy="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7" name="Object 55"/>
            <p:cNvGraphicFramePr>
              <a:graphicFrameLocks noChangeAspect="1"/>
            </p:cNvGraphicFramePr>
            <p:nvPr/>
          </p:nvGraphicFramePr>
          <p:xfrm>
            <a:off x="5113" y="3713"/>
            <a:ext cx="315" cy="263"/>
          </p:xfrm>
          <a:graphic>
            <a:graphicData uri="http://schemas.openxmlformats.org/presentationml/2006/ole">
              <mc:AlternateContent xmlns:mc="http://schemas.openxmlformats.org/markup-compatibility/2006">
                <mc:Choice xmlns:v="urn:schemas-microsoft-com:vml" Requires="v">
                  <p:oleObj spid="_x0000_s41017" name="公式" r:id="rId26" imgW="558720" imgH="419040" progId="Equation.3">
                    <p:embed/>
                  </p:oleObj>
                </mc:Choice>
                <mc:Fallback>
                  <p:oleObj name="公式" r:id="rId26" imgW="558720" imgH="419040" progId="Equation.3">
                    <p:embed/>
                    <p:pic>
                      <p:nvPicPr>
                        <p:cNvPr id="107" name="Object 5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113" y="3713"/>
                          <a:ext cx="315" cy="2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 name="Object 56"/>
            <p:cNvGraphicFramePr>
              <a:graphicFrameLocks noChangeAspect="1"/>
            </p:cNvGraphicFramePr>
            <p:nvPr/>
          </p:nvGraphicFramePr>
          <p:xfrm>
            <a:off x="2902" y="2641"/>
            <a:ext cx="181" cy="254"/>
          </p:xfrm>
          <a:graphic>
            <a:graphicData uri="http://schemas.openxmlformats.org/presentationml/2006/ole">
              <mc:AlternateContent xmlns:mc="http://schemas.openxmlformats.org/markup-compatibility/2006">
                <mc:Choice xmlns:v="urn:schemas-microsoft-com:vml" Requires="v">
                  <p:oleObj spid="_x0000_s41018" name="公式" r:id="rId28" imgW="291960" imgH="419040" progId="Equation.3">
                    <p:embed/>
                  </p:oleObj>
                </mc:Choice>
                <mc:Fallback>
                  <p:oleObj name="公式" r:id="rId28" imgW="291960" imgH="419040" progId="Equation.3">
                    <p:embed/>
                    <p:pic>
                      <p:nvPicPr>
                        <p:cNvPr id="108" name="Object 5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902" y="2641"/>
                          <a:ext cx="181" cy="254"/>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 name="Object 57"/>
            <p:cNvGraphicFramePr>
              <a:graphicFrameLocks noChangeAspect="1"/>
            </p:cNvGraphicFramePr>
            <p:nvPr/>
          </p:nvGraphicFramePr>
          <p:xfrm>
            <a:off x="3308" y="2662"/>
            <a:ext cx="206" cy="255"/>
          </p:xfrm>
          <a:graphic>
            <a:graphicData uri="http://schemas.openxmlformats.org/presentationml/2006/ole">
              <mc:AlternateContent xmlns:mc="http://schemas.openxmlformats.org/markup-compatibility/2006">
                <mc:Choice xmlns:v="urn:schemas-microsoft-com:vml" Requires="v">
                  <p:oleObj spid="_x0000_s41019" name="公式" r:id="rId30" imgW="291960" imgH="368280" progId="Equation.3">
                    <p:embed/>
                  </p:oleObj>
                </mc:Choice>
                <mc:Fallback>
                  <p:oleObj name="公式" r:id="rId30" imgW="291960" imgH="368280" progId="Equation.3">
                    <p:embed/>
                    <p:pic>
                      <p:nvPicPr>
                        <p:cNvPr id="109" name="Object 57"/>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308" y="2662"/>
                          <a:ext cx="206" cy="25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58"/>
            <p:cNvGraphicFramePr>
              <a:graphicFrameLocks noChangeAspect="1"/>
            </p:cNvGraphicFramePr>
            <p:nvPr/>
          </p:nvGraphicFramePr>
          <p:xfrm>
            <a:off x="4682" y="3080"/>
            <a:ext cx="158" cy="250"/>
          </p:xfrm>
          <a:graphic>
            <a:graphicData uri="http://schemas.openxmlformats.org/presentationml/2006/ole">
              <mc:AlternateContent xmlns:mc="http://schemas.openxmlformats.org/markup-compatibility/2006">
                <mc:Choice xmlns:v="urn:schemas-microsoft-com:vml" Requires="v">
                  <p:oleObj spid="_x0000_s41020" name="公式" r:id="rId32" imgW="228600" imgH="368280" progId="Equation.3">
                    <p:embed/>
                  </p:oleObj>
                </mc:Choice>
                <mc:Fallback>
                  <p:oleObj name="公式" r:id="rId32" imgW="228600" imgH="368280" progId="Equation.3">
                    <p:embed/>
                    <p:pic>
                      <p:nvPicPr>
                        <p:cNvPr id="110" name="Object 5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682" y="3080"/>
                          <a:ext cx="158" cy="25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59"/>
            <p:cNvGraphicFramePr>
              <a:graphicFrameLocks noChangeAspect="1"/>
            </p:cNvGraphicFramePr>
            <p:nvPr/>
          </p:nvGraphicFramePr>
          <p:xfrm>
            <a:off x="4975" y="3394"/>
            <a:ext cx="173" cy="243"/>
          </p:xfrm>
          <a:graphic>
            <a:graphicData uri="http://schemas.openxmlformats.org/presentationml/2006/ole">
              <mc:AlternateContent xmlns:mc="http://schemas.openxmlformats.org/markup-compatibility/2006">
                <mc:Choice xmlns:v="urn:schemas-microsoft-com:vml" Requires="v">
                  <p:oleObj spid="_x0000_s41021" name="公式" r:id="rId34" imgW="291960" imgH="419040" progId="Equation.3">
                    <p:embed/>
                  </p:oleObj>
                </mc:Choice>
                <mc:Fallback>
                  <p:oleObj name="公式" r:id="rId34" imgW="291960" imgH="419040" progId="Equation.3">
                    <p:embed/>
                    <p:pic>
                      <p:nvPicPr>
                        <p:cNvPr id="111" name="Object 59"/>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975" y="3394"/>
                          <a:ext cx="173" cy="24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 name="Object 60"/>
            <p:cNvGraphicFramePr>
              <a:graphicFrameLocks noChangeAspect="1"/>
            </p:cNvGraphicFramePr>
            <p:nvPr/>
          </p:nvGraphicFramePr>
          <p:xfrm>
            <a:off x="3152" y="3169"/>
            <a:ext cx="175" cy="270"/>
          </p:xfrm>
          <a:graphic>
            <a:graphicData uri="http://schemas.openxmlformats.org/presentationml/2006/ole">
              <mc:AlternateContent xmlns:mc="http://schemas.openxmlformats.org/markup-compatibility/2006">
                <mc:Choice xmlns:v="urn:schemas-microsoft-com:vml" Requires="v">
                  <p:oleObj spid="_x0000_s41022" name="公式" r:id="rId36" imgW="266400" imgH="419040" progId="Equation.3">
                    <p:embed/>
                  </p:oleObj>
                </mc:Choice>
                <mc:Fallback>
                  <p:oleObj name="公式" r:id="rId36" imgW="266400" imgH="419040" progId="Equation.3">
                    <p:embed/>
                    <p:pic>
                      <p:nvPicPr>
                        <p:cNvPr id="112" name="Object 60"/>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152" y="3169"/>
                          <a:ext cx="175" cy="27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3" name="Object 61"/>
            <p:cNvGraphicFramePr>
              <a:graphicFrameLocks noChangeAspect="1"/>
            </p:cNvGraphicFramePr>
            <p:nvPr/>
          </p:nvGraphicFramePr>
          <p:xfrm>
            <a:off x="4876" y="3564"/>
            <a:ext cx="209" cy="283"/>
          </p:xfrm>
          <a:graphic>
            <a:graphicData uri="http://schemas.openxmlformats.org/presentationml/2006/ole">
              <mc:AlternateContent xmlns:mc="http://schemas.openxmlformats.org/markup-compatibility/2006">
                <mc:Choice xmlns:v="urn:schemas-microsoft-com:vml" Requires="v">
                  <p:oleObj spid="_x0000_s41023" name="公式" r:id="rId38" imgW="304560" imgH="419040" progId="Equation.3">
                    <p:embed/>
                  </p:oleObj>
                </mc:Choice>
                <mc:Fallback>
                  <p:oleObj name="公式" r:id="rId38" imgW="304560" imgH="419040" progId="Equation.3">
                    <p:embed/>
                    <p:pic>
                      <p:nvPicPr>
                        <p:cNvPr id="113" name="Object 61"/>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876" y="3564"/>
                          <a:ext cx="209" cy="28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4" name="Group 62"/>
            <p:cNvGrpSpPr>
              <a:grpSpLocks/>
            </p:cNvGrpSpPr>
            <p:nvPr/>
          </p:nvGrpSpPr>
          <p:grpSpPr bwMode="auto">
            <a:xfrm>
              <a:off x="2336" y="2033"/>
              <a:ext cx="3310" cy="1950"/>
              <a:chOff x="931" y="981"/>
              <a:chExt cx="3310" cy="2041"/>
            </a:xfrm>
          </p:grpSpPr>
          <p:sp>
            <p:nvSpPr>
              <p:cNvPr id="117" name="Oval 63"/>
              <p:cNvSpPr>
                <a:spLocks noChangeArrowheads="1"/>
              </p:cNvSpPr>
              <p:nvPr/>
            </p:nvSpPr>
            <p:spPr bwMode="auto">
              <a:xfrm rot="704218" flipH="1">
                <a:off x="1561" y="981"/>
                <a:ext cx="195" cy="679"/>
              </a:xfrm>
              <a:prstGeom prst="ellipse">
                <a:avLst/>
              </a:prstGeom>
              <a:gradFill rotWithShape="1">
                <a:gsLst>
                  <a:gs pos="0">
                    <a:srgbClr val="00FFFF">
                      <a:gamma/>
                      <a:shade val="46275"/>
                      <a:invGamma/>
                    </a:srgbClr>
                  </a:gs>
                  <a:gs pos="100000">
                    <a:srgbClr val="00FFFF"/>
                  </a:gs>
                </a:gsLst>
                <a:path path="shape">
                  <a:fillToRect l="50000" t="50000" r="50000" b="50000"/>
                </a:path>
              </a:gradFill>
              <a:ln w="28575">
                <a:solidFill>
                  <a:srgbClr val="33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18" name="Oval 64"/>
              <p:cNvSpPr>
                <a:spLocks noChangeArrowheads="1"/>
              </p:cNvSpPr>
              <p:nvPr/>
            </p:nvSpPr>
            <p:spPr bwMode="auto">
              <a:xfrm rot="3033933" flipV="1">
                <a:off x="3453" y="1917"/>
                <a:ext cx="114" cy="282"/>
              </a:xfrm>
              <a:prstGeom prst="ellipse">
                <a:avLst/>
              </a:prstGeom>
              <a:gradFill rotWithShape="1">
                <a:gsLst>
                  <a:gs pos="0">
                    <a:srgbClr val="00FFFF">
                      <a:gamma/>
                      <a:shade val="46275"/>
                      <a:invGamma/>
                    </a:srgbClr>
                  </a:gs>
                  <a:gs pos="100000">
                    <a:srgbClr val="00FFFF"/>
                  </a:gs>
                </a:gsLst>
                <a:path path="shape">
                  <a:fillToRect l="50000" t="50000" r="50000" b="50000"/>
                </a:path>
              </a:gradFill>
              <a:ln w="28575">
                <a:solidFill>
                  <a:srgbClr val="33CC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19" name="Arc 65"/>
              <p:cNvSpPr>
                <a:spLocks/>
              </p:cNvSpPr>
              <p:nvPr/>
            </p:nvSpPr>
            <p:spPr bwMode="auto">
              <a:xfrm rot="-516834">
                <a:off x="1168" y="1508"/>
                <a:ext cx="2547" cy="151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CCCCFF"/>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20" name="Arc 66"/>
              <p:cNvSpPr>
                <a:spLocks/>
              </p:cNvSpPr>
              <p:nvPr/>
            </p:nvSpPr>
            <p:spPr bwMode="auto">
              <a:xfrm rot="885970">
                <a:off x="931" y="1228"/>
                <a:ext cx="3310" cy="1515"/>
              </a:xfrm>
              <a:custGeom>
                <a:avLst/>
                <a:gdLst>
                  <a:gd name="G0" fmla="+- 6862 0 0"/>
                  <a:gd name="G1" fmla="+- 21600 0 0"/>
                  <a:gd name="G2" fmla="+- 21600 0 0"/>
                  <a:gd name="T0" fmla="*/ 0 w 28069"/>
                  <a:gd name="T1" fmla="*/ 1119 h 21600"/>
                  <a:gd name="T2" fmla="*/ 28069 w 28069"/>
                  <a:gd name="T3" fmla="*/ 17497 h 21600"/>
                  <a:gd name="T4" fmla="*/ 6862 w 28069"/>
                  <a:gd name="T5" fmla="*/ 21600 h 21600"/>
                </a:gdLst>
                <a:ahLst/>
                <a:cxnLst>
                  <a:cxn ang="0">
                    <a:pos x="T0" y="T1"/>
                  </a:cxn>
                  <a:cxn ang="0">
                    <a:pos x="T2" y="T3"/>
                  </a:cxn>
                  <a:cxn ang="0">
                    <a:pos x="T4" y="T5"/>
                  </a:cxn>
                </a:cxnLst>
                <a:rect l="0" t="0" r="r" b="b"/>
                <a:pathLst>
                  <a:path w="28069" h="21600" fill="none" extrusionOk="0">
                    <a:moveTo>
                      <a:pt x="-1" y="1118"/>
                    </a:moveTo>
                    <a:cubicBezTo>
                      <a:pt x="2211" y="377"/>
                      <a:pt x="4529" y="0"/>
                      <a:pt x="6862" y="0"/>
                    </a:cubicBezTo>
                    <a:cubicBezTo>
                      <a:pt x="17209" y="0"/>
                      <a:pt x="26103" y="7338"/>
                      <a:pt x="28068" y="17497"/>
                    </a:cubicBezTo>
                  </a:path>
                  <a:path w="28069" h="21600" stroke="0" extrusionOk="0">
                    <a:moveTo>
                      <a:pt x="-1" y="1118"/>
                    </a:moveTo>
                    <a:cubicBezTo>
                      <a:pt x="2211" y="377"/>
                      <a:pt x="4529" y="0"/>
                      <a:pt x="6862" y="0"/>
                    </a:cubicBezTo>
                    <a:cubicBezTo>
                      <a:pt x="17209" y="0"/>
                      <a:pt x="26103" y="7338"/>
                      <a:pt x="28068" y="17497"/>
                    </a:cubicBezTo>
                    <a:lnTo>
                      <a:pt x="6862" y="21600"/>
                    </a:lnTo>
                    <a:close/>
                  </a:path>
                </a:pathLst>
              </a:custGeom>
              <a:noFill/>
              <a:ln w="28575">
                <a:solidFill>
                  <a:srgbClr val="CCCCFF"/>
                </a:solidFill>
                <a:round/>
                <a:headEnd/>
                <a:tailEnd type="triangl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21" name="Oval 67"/>
              <p:cNvSpPr>
                <a:spLocks noChangeArrowheads="1"/>
              </p:cNvSpPr>
              <p:nvPr/>
            </p:nvSpPr>
            <p:spPr bwMode="auto">
              <a:xfrm rot="580846" flipH="1">
                <a:off x="1923" y="1070"/>
                <a:ext cx="191" cy="606"/>
              </a:xfrm>
              <a:prstGeom prst="ellipse">
                <a:avLst/>
              </a:prstGeom>
              <a:noFill/>
              <a:ln w="28575">
                <a:solidFill>
                  <a:srgbClr val="CCCC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sp>
            <p:nvSpPr>
              <p:cNvPr id="122" name="Oval 68"/>
              <p:cNvSpPr>
                <a:spLocks noChangeArrowheads="1"/>
              </p:cNvSpPr>
              <p:nvPr/>
            </p:nvSpPr>
            <p:spPr bwMode="auto">
              <a:xfrm rot="3592632" flipV="1">
                <a:off x="3750" y="2284"/>
                <a:ext cx="91" cy="255"/>
              </a:xfrm>
              <a:prstGeom prst="ellipse">
                <a:avLst/>
              </a:prstGeom>
              <a:noFill/>
              <a:ln w="28575">
                <a:solidFill>
                  <a:srgbClr val="CCCC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mn-ea"/>
                </a:endParaRPr>
              </a:p>
            </p:txBody>
          </p:sp>
        </p:grpSp>
        <p:graphicFrame>
          <p:nvGraphicFramePr>
            <p:cNvPr id="115" name="Object 69"/>
            <p:cNvGraphicFramePr>
              <a:graphicFrameLocks noChangeAspect="1"/>
            </p:cNvGraphicFramePr>
            <p:nvPr/>
          </p:nvGraphicFramePr>
          <p:xfrm>
            <a:off x="2789" y="1993"/>
            <a:ext cx="184" cy="273"/>
          </p:xfrm>
          <a:graphic>
            <a:graphicData uri="http://schemas.openxmlformats.org/presentationml/2006/ole">
              <mc:AlternateContent xmlns:mc="http://schemas.openxmlformats.org/markup-compatibility/2006">
                <mc:Choice xmlns:v="urn:schemas-microsoft-com:vml" Requires="v">
                  <p:oleObj spid="_x0000_s41024" name="公式" r:id="rId40" imgW="266400" imgH="380880" progId="Equation.3">
                    <p:embed/>
                  </p:oleObj>
                </mc:Choice>
                <mc:Fallback>
                  <p:oleObj name="公式" r:id="rId40" imgW="266400" imgH="380880" progId="Equation.3">
                    <p:embed/>
                    <p:pic>
                      <p:nvPicPr>
                        <p:cNvPr id="115" name="Object 69"/>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789" y="1993"/>
                          <a:ext cx="184" cy="27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 name="Object 70"/>
            <p:cNvGraphicFramePr>
              <a:graphicFrameLocks noChangeAspect="1"/>
            </p:cNvGraphicFramePr>
            <p:nvPr/>
          </p:nvGraphicFramePr>
          <p:xfrm>
            <a:off x="4694" y="2804"/>
            <a:ext cx="177" cy="263"/>
          </p:xfrm>
          <a:graphic>
            <a:graphicData uri="http://schemas.openxmlformats.org/presentationml/2006/ole">
              <mc:AlternateContent xmlns:mc="http://schemas.openxmlformats.org/markup-compatibility/2006">
                <mc:Choice xmlns:v="urn:schemas-microsoft-com:vml" Requires="v">
                  <p:oleObj spid="_x0000_s41025" name="公式" r:id="rId42" imgW="266400" imgH="380880" progId="Equation.3">
                    <p:embed/>
                  </p:oleObj>
                </mc:Choice>
                <mc:Fallback>
                  <p:oleObj name="公式" r:id="rId42" imgW="266400" imgH="380880" progId="Equation.3">
                    <p:embed/>
                    <p:pic>
                      <p:nvPicPr>
                        <p:cNvPr id="116" name="Object 7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694" y="2804"/>
                          <a:ext cx="177" cy="2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 name="左大括号 1"/>
          <p:cNvSpPr/>
          <p:nvPr/>
        </p:nvSpPr>
        <p:spPr bwMode="auto">
          <a:xfrm>
            <a:off x="376894" y="677676"/>
            <a:ext cx="228225" cy="1778578"/>
          </a:xfrm>
          <a:prstGeom prst="leftBrace">
            <a:avLst/>
          </a:prstGeom>
          <a:noFill/>
          <a:ln w="25400" cap="flat" cmpd="sng" algn="ctr">
            <a:solidFill>
              <a:srgbClr val="66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hlink"/>
              </a:solidFill>
              <a:effectLst/>
              <a:latin typeface="Arial" panose="020B0604020202020204" pitchFamily="34" charset="0"/>
              <a:ea typeface="华文行楷" panose="02010800040101010101" pitchFamily="2" charset="-122"/>
            </a:endParaRPr>
          </a:p>
        </p:txBody>
      </p:sp>
      <p:cxnSp>
        <p:nvCxnSpPr>
          <p:cNvPr id="4" name="曲线连接符 3"/>
          <p:cNvCxnSpPr>
            <a:stCxn id="2" idx="1"/>
          </p:cNvCxnSpPr>
          <p:nvPr/>
        </p:nvCxnSpPr>
        <p:spPr bwMode="auto">
          <a:xfrm rot="10800000" flipH="1" flipV="1">
            <a:off x="376893" y="1566964"/>
            <a:ext cx="300035" cy="2354841"/>
          </a:xfrm>
          <a:prstGeom prst="curvedConnector4">
            <a:avLst>
              <a:gd name="adj1" fmla="val -76191"/>
              <a:gd name="adj2" fmla="val 99423"/>
            </a:avLst>
          </a:prstGeom>
          <a:noFill/>
          <a:ln w="25400" cap="flat" cmpd="sng" algn="ctr">
            <a:solidFill>
              <a:srgbClr val="66FFFF"/>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52" name="Object 70"/>
          <p:cNvGraphicFramePr>
            <a:graphicFrameLocks noChangeAspect="1"/>
          </p:cNvGraphicFramePr>
          <p:nvPr/>
        </p:nvGraphicFramePr>
        <p:xfrm>
          <a:off x="668338" y="3060700"/>
          <a:ext cx="2735262" cy="1785938"/>
        </p:xfrm>
        <a:graphic>
          <a:graphicData uri="http://schemas.openxmlformats.org/presentationml/2006/ole">
            <mc:AlternateContent xmlns:mc="http://schemas.openxmlformats.org/markup-compatibility/2006">
              <mc:Choice xmlns:v="urn:schemas-microsoft-com:vml" Requires="v">
                <p:oleObj spid="_x0000_s41026" name="Equation" r:id="rId44" imgW="1244520" imgH="812520" progId="Equation.DSMT4">
                  <p:embed/>
                </p:oleObj>
              </mc:Choice>
              <mc:Fallback>
                <p:oleObj name="Equation" r:id="rId44" imgW="1244520" imgH="812520" progId="Equation.DSMT4">
                  <p:embed/>
                  <p:pic>
                    <p:nvPicPr>
                      <p:cNvPr id="152" name="Object 70"/>
                      <p:cNvPicPr>
                        <a:picLocks noChangeAspect="1" noChangeArrowheads="1"/>
                      </p:cNvPicPr>
                      <p:nvPr/>
                    </p:nvPicPr>
                    <p:blipFill>
                      <a:blip r:embed="rId45"/>
                      <a:srcRect/>
                      <a:stretch>
                        <a:fillRect/>
                      </a:stretch>
                    </p:blipFill>
                    <p:spPr bwMode="auto">
                      <a:xfrm>
                        <a:off x="668338" y="3060700"/>
                        <a:ext cx="2735262" cy="178593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 name="Text Box 75"/>
          <p:cNvSpPr txBox="1">
            <a:spLocks noChangeArrowheads="1"/>
          </p:cNvSpPr>
          <p:nvPr/>
        </p:nvSpPr>
        <p:spPr bwMode="auto">
          <a:xfrm>
            <a:off x="338405" y="5045267"/>
            <a:ext cx="4126549" cy="1200329"/>
          </a:xfrm>
          <a:prstGeom prst="rect">
            <a:avLst/>
          </a:prstGeom>
          <a:noFill/>
          <a:ln w="12700" cap="sq">
            <a:solidFill>
              <a:srgbClr val="00FFFF"/>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8000" rIns="18000">
            <a:spAutoFit/>
          </a:bodyPr>
          <a:lstStyle/>
          <a:p>
            <a:pPr algn="l"/>
            <a:r>
              <a:rPr lang="zh-CN" altLang="en-US" dirty="0">
                <a:solidFill>
                  <a:srgbClr val="00FF00"/>
                </a:solidFill>
                <a:latin typeface="+mj-ea"/>
                <a:ea typeface="+mj-ea"/>
              </a:rPr>
              <a:t>伯努利方程</a:t>
            </a:r>
            <a:r>
              <a:rPr lang="zh-CN" altLang="en-US" dirty="0">
                <a:solidFill>
                  <a:srgbClr val="00FF00"/>
                </a:solidFill>
                <a:latin typeface="华文中宋" panose="02010600040101010101" pitchFamily="2" charset="-122"/>
              </a:rPr>
              <a:t>：</a:t>
            </a:r>
            <a:r>
              <a:rPr kumimoji="1" lang="zh-CN" altLang="en-US" dirty="0">
                <a:solidFill>
                  <a:srgbClr val="00FFFF"/>
                </a:solidFill>
                <a:latin typeface="华文中宋" panose="02010600040101010101" pitchFamily="2" charset="-122"/>
              </a:rPr>
              <a:t>同一流管中，</a:t>
            </a:r>
            <a:r>
              <a:rPr kumimoji="1" lang="zh-CN" altLang="en-US" dirty="0">
                <a:latin typeface="华文中宋" panose="02010600040101010101" pitchFamily="2" charset="-122"/>
              </a:rPr>
              <a:t>任一点处</a:t>
            </a:r>
            <a:r>
              <a:rPr kumimoji="1" lang="zh-CN" altLang="en-US" dirty="0">
                <a:solidFill>
                  <a:srgbClr val="FFFF00"/>
                </a:solidFill>
                <a:latin typeface="华文中宋" panose="02010600040101010101" pitchFamily="2" charset="-122"/>
              </a:rPr>
              <a:t>流体单位体积的动能</a:t>
            </a:r>
            <a:r>
              <a:rPr kumimoji="1" lang="zh-CN" altLang="en-US" dirty="0">
                <a:latin typeface="华文中宋" panose="02010600040101010101" pitchFamily="2" charset="-122"/>
              </a:rPr>
              <a:t>和</a:t>
            </a:r>
            <a:r>
              <a:rPr kumimoji="1" lang="zh-CN" altLang="en-US" dirty="0">
                <a:solidFill>
                  <a:srgbClr val="FFFF00"/>
                </a:solidFill>
                <a:latin typeface="华文中宋" panose="02010600040101010101" pitchFamily="2" charset="-122"/>
              </a:rPr>
              <a:t>势能</a:t>
            </a:r>
            <a:r>
              <a:rPr kumimoji="1" lang="zh-CN" altLang="en-US" dirty="0">
                <a:latin typeface="华文中宋" panose="02010600040101010101" pitchFamily="2" charset="-122"/>
              </a:rPr>
              <a:t>以及该处</a:t>
            </a:r>
            <a:r>
              <a:rPr kumimoji="1" lang="zh-CN" altLang="en-US" dirty="0">
                <a:solidFill>
                  <a:srgbClr val="FFFF00"/>
                </a:solidFill>
                <a:latin typeface="华文中宋" panose="02010600040101010101" pitchFamily="2" charset="-122"/>
              </a:rPr>
              <a:t>压强</a:t>
            </a:r>
            <a:r>
              <a:rPr kumimoji="1" lang="zh-CN" altLang="en-US" dirty="0">
                <a:solidFill>
                  <a:srgbClr val="00FFFF"/>
                </a:solidFill>
                <a:latin typeface="华文中宋" panose="02010600040101010101" pitchFamily="2" charset="-122"/>
              </a:rPr>
              <a:t>之和</a:t>
            </a:r>
            <a:r>
              <a:rPr kumimoji="1" lang="zh-CN" altLang="en-US" dirty="0">
                <a:latin typeface="华文中宋" panose="02010600040101010101" pitchFamily="2" charset="-122"/>
              </a:rPr>
              <a:t>为</a:t>
            </a:r>
            <a:r>
              <a:rPr kumimoji="1" lang="zh-CN" altLang="en-US" dirty="0">
                <a:solidFill>
                  <a:srgbClr val="00FFFF"/>
                </a:solidFill>
                <a:latin typeface="华文中宋" panose="02010600040101010101" pitchFamily="2" charset="-122"/>
              </a:rPr>
              <a:t>常量</a:t>
            </a:r>
            <a:endParaRPr kumimoji="1" lang="en-US" altLang="zh-CN" dirty="0">
              <a:latin typeface="华文中宋" panose="02010600040101010101" pitchFamily="2" charset="-122"/>
            </a:endParaRPr>
          </a:p>
        </p:txBody>
      </p:sp>
      <p:graphicFrame>
        <p:nvGraphicFramePr>
          <p:cNvPr id="160" name="Object 70"/>
          <p:cNvGraphicFramePr>
            <a:graphicFrameLocks noChangeAspect="1"/>
          </p:cNvGraphicFramePr>
          <p:nvPr/>
        </p:nvGraphicFramePr>
        <p:xfrm>
          <a:off x="3396941" y="4221227"/>
          <a:ext cx="530225" cy="390525"/>
        </p:xfrm>
        <a:graphic>
          <a:graphicData uri="http://schemas.openxmlformats.org/presentationml/2006/ole">
            <mc:AlternateContent xmlns:mc="http://schemas.openxmlformats.org/markup-compatibility/2006">
              <mc:Choice xmlns:v="urn:schemas-microsoft-com:vml" Requires="v">
                <p:oleObj spid="_x0000_s41027" name="Equation" r:id="rId46" imgW="241200" imgH="177480" progId="Equation.DSMT4">
                  <p:embed/>
                </p:oleObj>
              </mc:Choice>
              <mc:Fallback>
                <p:oleObj name="Equation" r:id="rId46" imgW="241200" imgH="177480" progId="Equation.DSMT4">
                  <p:embed/>
                  <p:pic>
                    <p:nvPicPr>
                      <p:cNvPr id="160" name="Object 70"/>
                      <p:cNvPicPr>
                        <a:picLocks noChangeAspect="1" noChangeArrowheads="1"/>
                      </p:cNvPicPr>
                      <p:nvPr/>
                    </p:nvPicPr>
                    <p:blipFill>
                      <a:blip r:embed="rId47"/>
                      <a:srcRect/>
                      <a:stretch>
                        <a:fillRect/>
                      </a:stretch>
                    </p:blipFill>
                    <p:spPr bwMode="auto">
                      <a:xfrm>
                        <a:off x="3396941" y="4221227"/>
                        <a:ext cx="530225" cy="39052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矩形 16"/>
          <p:cNvSpPr/>
          <p:nvPr/>
        </p:nvSpPr>
        <p:spPr bwMode="auto">
          <a:xfrm>
            <a:off x="676928" y="3148552"/>
            <a:ext cx="3276000" cy="1656000"/>
          </a:xfrm>
          <a:prstGeom prst="rect">
            <a:avLst/>
          </a:prstGeom>
          <a:noFill/>
          <a:ln w="15875" cap="flat" cmpd="sng" algn="ctr">
            <a:solidFill>
              <a:srgbClr val="FF99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a:ln>
                <a:noFill/>
              </a:ln>
              <a:solidFill>
                <a:schemeClr val="hlink"/>
              </a:solidFill>
              <a:effectLst/>
              <a:latin typeface="Arial" panose="020B0604020202020204" pitchFamily="34" charset="0"/>
              <a:ea typeface="华文行楷" panose="02010800040101010101" pitchFamily="2" charset="-122"/>
            </a:endParaRPr>
          </a:p>
        </p:txBody>
      </p:sp>
      <p:sp>
        <p:nvSpPr>
          <p:cNvPr id="3" name="灯片编号占位符 2">
            <a:extLst>
              <a:ext uri="{FF2B5EF4-FFF2-40B4-BE49-F238E27FC236}">
                <a16:creationId xmlns:a16="http://schemas.microsoft.com/office/drawing/2014/main" id="{31B9F5FC-4360-4B65-8C11-9D24111BF56E}"/>
              </a:ext>
            </a:extLst>
          </p:cNvPr>
          <p:cNvSpPr>
            <a:spLocks noGrp="1"/>
          </p:cNvSpPr>
          <p:nvPr>
            <p:ph type="sldNum" sz="quarter" idx="10"/>
          </p:nvPr>
        </p:nvSpPr>
        <p:spPr bwMode="auto">
          <a:xfrm>
            <a:off x="7010400" y="6602413"/>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0" sz="1200" b="1" kern="1200">
                <a:solidFill>
                  <a:srgbClr val="FF00FF"/>
                </a:solidFill>
                <a:latin typeface="+mn-lt"/>
                <a:ea typeface="+mn-ea"/>
                <a:cs typeface="+mn-cs"/>
              </a:defRPr>
            </a:lvl1pPr>
            <a:lvl2pPr marL="4572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2pPr>
            <a:lvl3pPr marL="9144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3pPr>
            <a:lvl4pPr marL="13716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4pPr>
            <a:lvl5pPr marL="18288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5pPr>
            <a:lvl6pPr marL="22860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6pPr>
            <a:lvl7pPr marL="27432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7pPr>
            <a:lvl8pPr marL="32004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8pPr>
            <a:lvl9pPr marL="36576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9pPr>
          </a:lstStyle>
          <a:p>
            <a:pPr algn="r">
              <a:defRPr/>
            </a:pPr>
            <a:fld id="{A0C6F200-B0D6-44E5-808D-FD67817DEC9D}" type="slidenum">
              <a:rPr lang="en-US" altLang="zh-CN" smtClean="0"/>
              <a:pPr algn="r">
                <a:defRPr/>
              </a:pPr>
              <a:t>16</a:t>
            </a:fld>
            <a:endParaRPr lang="en-US" altLang="zh-CN" dirty="0"/>
          </a:p>
        </p:txBody>
      </p:sp>
    </p:spTree>
    <p:extLst>
      <p:ext uri="{BB962C8B-B14F-4D97-AF65-F5344CB8AC3E}">
        <p14:creationId xmlns:p14="http://schemas.microsoft.com/office/powerpoint/2010/main" val="287398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box(in)">
                                      <p:cBhvr>
                                        <p:cTn id="7" dur="500"/>
                                        <p:tgtEl>
                                          <p:spTgt spid="83"/>
                                        </p:tgtEl>
                                      </p:cBhvr>
                                    </p:animEffect>
                                  </p:childTnLst>
                                </p:cTn>
                              </p:par>
                              <p:par>
                                <p:cTn id="8" presetID="22" presetClass="entr" presetSubtype="8" fill="hold" nodeType="withEffect">
                                  <p:stCondLst>
                                    <p:cond delay="0"/>
                                  </p:stCondLst>
                                  <p:childTnLst>
                                    <p:set>
                                      <p:cBhvr>
                                        <p:cTn id="9" dur="1" fill="hold">
                                          <p:stCondLst>
                                            <p:cond delay="0"/>
                                          </p:stCondLst>
                                        </p:cTn>
                                        <p:tgtEl>
                                          <p:spTgt spid="600135"/>
                                        </p:tgtEl>
                                        <p:attrNameLst>
                                          <p:attrName>style.visibility</p:attrName>
                                        </p:attrNameLst>
                                      </p:cBhvr>
                                      <p:to>
                                        <p:strVal val="visible"/>
                                      </p:to>
                                    </p:set>
                                    <p:animEffect transition="in" filter="wipe(left)">
                                      <p:cBhvr>
                                        <p:cTn id="10" dur="500"/>
                                        <p:tgtEl>
                                          <p:spTgt spid="600135"/>
                                        </p:tgtEl>
                                      </p:cBhvr>
                                    </p:animEffect>
                                  </p:childTnLst>
                                </p:cTn>
                              </p:par>
                              <p:par>
                                <p:cTn id="11" presetID="22" presetClass="entr" presetSubtype="8" fill="hold" nodeType="withEffect">
                                  <p:stCondLst>
                                    <p:cond delay="0"/>
                                  </p:stCondLst>
                                  <p:childTnLst>
                                    <p:set>
                                      <p:cBhvr>
                                        <p:cTn id="12" dur="1" fill="hold">
                                          <p:stCondLst>
                                            <p:cond delay="0"/>
                                          </p:stCondLst>
                                        </p:cTn>
                                        <p:tgtEl>
                                          <p:spTgt spid="600137"/>
                                        </p:tgtEl>
                                        <p:attrNameLst>
                                          <p:attrName>style.visibility</p:attrName>
                                        </p:attrNameLst>
                                      </p:cBhvr>
                                      <p:to>
                                        <p:strVal val="visible"/>
                                      </p:to>
                                    </p:set>
                                    <p:animEffect transition="in" filter="wipe(left)">
                                      <p:cBhvr>
                                        <p:cTn id="13" dur="500"/>
                                        <p:tgtEl>
                                          <p:spTgt spid="600137"/>
                                        </p:tgtEl>
                                      </p:cBhvr>
                                    </p:animEffect>
                                  </p:childTnLst>
                                </p:cTn>
                              </p:par>
                              <p:par>
                                <p:cTn id="14" presetID="22" presetClass="entr" presetSubtype="8" fill="hold" nodeType="withEffect">
                                  <p:stCondLst>
                                    <p:cond delay="0"/>
                                  </p:stCondLst>
                                  <p:childTnLst>
                                    <p:set>
                                      <p:cBhvr>
                                        <p:cTn id="15" dur="1" fill="hold">
                                          <p:stCondLst>
                                            <p:cond delay="0"/>
                                          </p:stCondLst>
                                        </p:cTn>
                                        <p:tgtEl>
                                          <p:spTgt spid="600141"/>
                                        </p:tgtEl>
                                        <p:attrNameLst>
                                          <p:attrName>style.visibility</p:attrName>
                                        </p:attrNameLst>
                                      </p:cBhvr>
                                      <p:to>
                                        <p:strVal val="visible"/>
                                      </p:to>
                                    </p:set>
                                    <p:animEffect transition="in" filter="wipe(left)">
                                      <p:cBhvr>
                                        <p:cTn id="16" dur="500"/>
                                        <p:tgtEl>
                                          <p:spTgt spid="6001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00145"/>
                                        </p:tgtEl>
                                        <p:attrNameLst>
                                          <p:attrName>style.visibility</p:attrName>
                                        </p:attrNameLst>
                                      </p:cBhvr>
                                      <p:to>
                                        <p:strVal val="visible"/>
                                      </p:to>
                                    </p:set>
                                    <p:animEffect transition="in" filter="wipe(left)">
                                      <p:cBhvr>
                                        <p:cTn id="21" dur="500"/>
                                        <p:tgtEl>
                                          <p:spTgt spid="600145"/>
                                        </p:tgtEl>
                                      </p:cBhvr>
                                    </p:animEffect>
                                  </p:childTnLst>
                                </p:cTn>
                              </p:par>
                            </p:childTnLst>
                          </p:cTn>
                        </p:par>
                        <p:par>
                          <p:cTn id="22" fill="hold" nodeType="withGroup">
                            <p:stCondLst>
                              <p:cond delay="500"/>
                            </p:stCondLst>
                            <p:childTnLst>
                              <p:par>
                                <p:cTn id="23" presetID="22" presetClass="entr" presetSubtype="8" fill="hold" nodeType="afterEffect">
                                  <p:stCondLst>
                                    <p:cond delay="0"/>
                                  </p:stCondLst>
                                  <p:childTnLst>
                                    <p:set>
                                      <p:cBhvr>
                                        <p:cTn id="24" dur="1" fill="hold">
                                          <p:stCondLst>
                                            <p:cond delay="0"/>
                                          </p:stCondLst>
                                        </p:cTn>
                                        <p:tgtEl>
                                          <p:spTgt spid="600134"/>
                                        </p:tgtEl>
                                        <p:attrNameLst>
                                          <p:attrName>style.visibility</p:attrName>
                                        </p:attrNameLst>
                                      </p:cBhvr>
                                      <p:to>
                                        <p:strVal val="visible"/>
                                      </p:to>
                                    </p:set>
                                    <p:animEffect transition="in" filter="wipe(left)">
                                      <p:cBhvr>
                                        <p:cTn id="25" dur="500"/>
                                        <p:tgtEl>
                                          <p:spTgt spid="60013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600142"/>
                                        </p:tgtEl>
                                        <p:attrNameLst>
                                          <p:attrName>style.visibility</p:attrName>
                                        </p:attrNameLst>
                                      </p:cBhvr>
                                      <p:to>
                                        <p:strVal val="visible"/>
                                      </p:to>
                                    </p:set>
                                    <p:animEffect transition="in" filter="wipe(left)">
                                      <p:cBhvr>
                                        <p:cTn id="30" dur="500"/>
                                        <p:tgtEl>
                                          <p:spTgt spid="600142"/>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152"/>
                                        </p:tgtEl>
                                        <p:attrNameLst>
                                          <p:attrName>style.visibility</p:attrName>
                                        </p:attrNameLst>
                                      </p:cBhvr>
                                      <p:to>
                                        <p:strVal val="visible"/>
                                      </p:to>
                                    </p:set>
                                    <p:animEffect transition="in" filter="wipe(left)">
                                      <p:cBhvr>
                                        <p:cTn id="42" dur="500"/>
                                        <p:tgtEl>
                                          <p:spTgt spid="1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0"/>
                                        </p:tgtEl>
                                        <p:attrNameLst>
                                          <p:attrName>style.visibility</p:attrName>
                                        </p:attrNameLst>
                                      </p:cBhvr>
                                      <p:to>
                                        <p:strVal val="visible"/>
                                      </p:to>
                                    </p:set>
                                    <p:animEffect transition="in" filter="wipe(left)">
                                      <p:cBhvr>
                                        <p:cTn id="47" dur="500"/>
                                        <p:tgtEl>
                                          <p:spTgt spid="160"/>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childTnLst>
                          </p:cTn>
                        </p:par>
                        <p:par>
                          <p:cTn id="52" fill="hold">
                            <p:stCondLst>
                              <p:cond delay="1000"/>
                            </p:stCondLst>
                            <p:childTnLst>
                              <p:par>
                                <p:cTn id="53" presetID="5" presetClass="entr" presetSubtype="10" fill="hold" grpId="0" nodeType="afterEffect">
                                  <p:stCondLst>
                                    <p:cond delay="0"/>
                                  </p:stCondLst>
                                  <p:childTnLst>
                                    <p:set>
                                      <p:cBhvr>
                                        <p:cTn id="54" dur="1" fill="hold">
                                          <p:stCondLst>
                                            <p:cond delay="0"/>
                                          </p:stCondLst>
                                        </p:cTn>
                                        <p:tgtEl>
                                          <p:spTgt spid="155"/>
                                        </p:tgtEl>
                                        <p:attrNameLst>
                                          <p:attrName>style.visibility</p:attrName>
                                        </p:attrNameLst>
                                      </p:cBhvr>
                                      <p:to>
                                        <p:strVal val="visible"/>
                                      </p:to>
                                    </p:set>
                                    <p:animEffect transition="in" filter="checkerboard(across)">
                                      <p:cBhvr>
                                        <p:cTn id="55"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5" grpId="0" animBg="1" autoUpdateAnimBg="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8"/>
          <p:cNvSpPr>
            <a:spLocks noChangeArrowheads="1"/>
          </p:cNvSpPr>
          <p:nvPr/>
        </p:nvSpPr>
        <p:spPr bwMode="auto">
          <a:xfrm>
            <a:off x="323528" y="908720"/>
            <a:ext cx="2225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pPr>
            <a:r>
              <a:rPr kumimoji="1" lang="zh-CN" altLang="en-US" dirty="0">
                <a:solidFill>
                  <a:srgbClr val="FFFF00"/>
                </a:solidFill>
                <a:latin typeface="+mn-lt"/>
                <a:ea typeface="+mn-ea"/>
              </a:rPr>
              <a:t>说明</a:t>
            </a:r>
          </a:p>
        </p:txBody>
      </p:sp>
      <p:sp>
        <p:nvSpPr>
          <p:cNvPr id="4" name="Rectangle 19"/>
          <p:cNvSpPr>
            <a:spLocks noChangeArrowheads="1"/>
          </p:cNvSpPr>
          <p:nvPr/>
        </p:nvSpPr>
        <p:spPr bwMode="auto">
          <a:xfrm>
            <a:off x="539552" y="1334416"/>
            <a:ext cx="7984404" cy="511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en-US" altLang="zh-CN" dirty="0">
                <a:solidFill>
                  <a:srgbClr val="CCCCFF"/>
                </a:solidFill>
                <a:latin typeface="+mn-lt"/>
                <a:ea typeface="+mn-ea"/>
              </a:rPr>
              <a:t>(1) </a:t>
            </a:r>
            <a:r>
              <a:rPr kumimoji="1" lang="zh-CN" altLang="en-US" dirty="0">
                <a:solidFill>
                  <a:srgbClr val="FFFF00"/>
                </a:solidFill>
                <a:latin typeface="+mn-lt"/>
                <a:ea typeface="+mn-ea"/>
              </a:rPr>
              <a:t>伯努利方程</a:t>
            </a:r>
            <a:r>
              <a:rPr kumimoji="1" lang="zh-CN" altLang="en-US" dirty="0">
                <a:solidFill>
                  <a:schemeClr val="bg1"/>
                </a:solidFill>
                <a:latin typeface="+mn-lt"/>
                <a:ea typeface="+mn-ea"/>
              </a:rPr>
              <a:t>是</a:t>
            </a:r>
            <a:r>
              <a:rPr lang="zh-CN" altLang="en-US" dirty="0">
                <a:solidFill>
                  <a:srgbClr val="FF99FF"/>
                </a:solidFill>
                <a:latin typeface="+mj-ea"/>
                <a:ea typeface="+mj-ea"/>
              </a:rPr>
              <a:t>能量</a:t>
            </a:r>
            <a:r>
              <a:rPr kumimoji="1" lang="zh-CN" altLang="en-US" dirty="0">
                <a:solidFill>
                  <a:srgbClr val="FF99FF"/>
                </a:solidFill>
                <a:latin typeface="+mj-ea"/>
                <a:ea typeface="+mj-ea"/>
              </a:rPr>
              <a:t>守恒定律</a:t>
            </a:r>
            <a:r>
              <a:rPr kumimoji="1" lang="zh-CN" altLang="en-US" dirty="0">
                <a:solidFill>
                  <a:srgbClr val="CCCCFF"/>
                </a:solidFill>
                <a:latin typeface="+mn-lt"/>
                <a:ea typeface="+mn-ea"/>
              </a:rPr>
              <a:t>在流体力学中的应用。</a:t>
            </a:r>
            <a:endParaRPr kumimoji="1" lang="en-US" altLang="zh-CN" dirty="0">
              <a:solidFill>
                <a:srgbClr val="CCCCFF"/>
              </a:solidFill>
              <a:latin typeface="+mn-lt"/>
              <a:ea typeface="+mn-ea"/>
            </a:endParaRPr>
          </a:p>
        </p:txBody>
      </p:sp>
      <p:sp>
        <p:nvSpPr>
          <p:cNvPr id="5" name="Rectangle 19"/>
          <p:cNvSpPr>
            <a:spLocks noChangeArrowheads="1"/>
          </p:cNvSpPr>
          <p:nvPr/>
        </p:nvSpPr>
        <p:spPr bwMode="auto">
          <a:xfrm>
            <a:off x="539552" y="1928474"/>
            <a:ext cx="7984404" cy="51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en-US" altLang="zh-CN" dirty="0">
                <a:solidFill>
                  <a:srgbClr val="CCCCFF"/>
                </a:solidFill>
                <a:latin typeface="+mn-lt"/>
                <a:ea typeface="+mn-ea"/>
              </a:rPr>
              <a:t>(2) </a:t>
            </a:r>
            <a:r>
              <a:rPr kumimoji="1" lang="zh-CN" altLang="en-US" dirty="0">
                <a:solidFill>
                  <a:srgbClr val="CCCCFF"/>
                </a:solidFill>
                <a:latin typeface="+mn-lt"/>
                <a:ea typeface="+mn-ea"/>
              </a:rPr>
              <a:t>适用于</a:t>
            </a:r>
            <a:r>
              <a:rPr kumimoji="1" lang="zh-CN" altLang="en-US" dirty="0">
                <a:solidFill>
                  <a:srgbClr val="FF99FF"/>
                </a:solidFill>
                <a:latin typeface="+mj-ea"/>
                <a:ea typeface="+mj-ea"/>
              </a:rPr>
              <a:t>理想流体的稳定流动</a:t>
            </a:r>
            <a:r>
              <a:rPr kumimoji="1" lang="zh-CN" altLang="en-US" dirty="0">
                <a:solidFill>
                  <a:srgbClr val="CCCCFF"/>
                </a:solidFill>
                <a:latin typeface="+mn-lt"/>
                <a:ea typeface="+mn-ea"/>
              </a:rPr>
              <a:t>。</a:t>
            </a:r>
            <a:endParaRPr kumimoji="1" lang="en-US" altLang="zh-CN" dirty="0">
              <a:solidFill>
                <a:srgbClr val="CCCCFF"/>
              </a:solidFill>
              <a:latin typeface="+mn-lt"/>
              <a:ea typeface="+mn-ea"/>
            </a:endParaRPr>
          </a:p>
        </p:txBody>
      </p:sp>
      <p:sp>
        <p:nvSpPr>
          <p:cNvPr id="6" name="Rectangle 19"/>
          <p:cNvSpPr>
            <a:spLocks noChangeArrowheads="1"/>
          </p:cNvSpPr>
          <p:nvPr/>
        </p:nvSpPr>
        <p:spPr bwMode="auto">
          <a:xfrm>
            <a:off x="539552" y="2522532"/>
            <a:ext cx="7984404" cy="51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en-US" altLang="zh-CN" dirty="0">
                <a:solidFill>
                  <a:srgbClr val="CCCCFF"/>
                </a:solidFill>
                <a:latin typeface="+mn-lt"/>
                <a:ea typeface="+mn-ea"/>
              </a:rPr>
              <a:t>(3) </a:t>
            </a:r>
            <a:r>
              <a:rPr kumimoji="1" lang="zh-CN" altLang="en-US" dirty="0">
                <a:solidFill>
                  <a:srgbClr val="CCCCFF"/>
                </a:solidFill>
                <a:latin typeface="+mn-lt"/>
                <a:ea typeface="+mn-ea"/>
              </a:rPr>
              <a:t>各物理量均为</a:t>
            </a:r>
            <a:r>
              <a:rPr kumimoji="1" lang="zh-CN" altLang="en-US" dirty="0">
                <a:solidFill>
                  <a:srgbClr val="66FFFF"/>
                </a:solidFill>
                <a:latin typeface="+mj-ea"/>
                <a:ea typeface="+mj-ea"/>
              </a:rPr>
              <a:t>国际单位</a:t>
            </a:r>
            <a:endParaRPr kumimoji="1" lang="en-US" altLang="zh-CN" dirty="0">
              <a:solidFill>
                <a:srgbClr val="66FFFF"/>
              </a:solidFill>
              <a:latin typeface="+mj-ea"/>
              <a:ea typeface="+mj-ea"/>
            </a:endParaRPr>
          </a:p>
        </p:txBody>
      </p:sp>
      <p:sp>
        <p:nvSpPr>
          <p:cNvPr id="7" name="Rectangle 19"/>
          <p:cNvSpPr>
            <a:spLocks noChangeArrowheads="1"/>
          </p:cNvSpPr>
          <p:nvPr/>
        </p:nvSpPr>
        <p:spPr bwMode="auto">
          <a:xfrm>
            <a:off x="539552" y="3159100"/>
            <a:ext cx="798440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en-US" altLang="zh-CN" dirty="0">
                <a:solidFill>
                  <a:srgbClr val="CCCCFF"/>
                </a:solidFill>
                <a:latin typeface="+mn-lt"/>
                <a:ea typeface="+mn-ea"/>
              </a:rPr>
              <a:t>(4) </a:t>
            </a:r>
            <a:r>
              <a:rPr lang="zh-CN" altLang="en-US" dirty="0">
                <a:solidFill>
                  <a:srgbClr val="CCCCFF"/>
                </a:solidFill>
                <a:latin typeface="+mn-lt"/>
                <a:ea typeface="+mn-ea"/>
              </a:rPr>
              <a:t>静止流体：</a:t>
            </a:r>
            <a:endParaRPr kumimoji="1" lang="en-US" altLang="zh-CN" dirty="0">
              <a:solidFill>
                <a:srgbClr val="CCCCFF"/>
              </a:solidFill>
              <a:latin typeface="+mn-lt"/>
              <a:ea typeface="+mn-ea"/>
            </a:endParaRPr>
          </a:p>
        </p:txBody>
      </p:sp>
      <p:graphicFrame>
        <p:nvGraphicFramePr>
          <p:cNvPr id="8" name="Object 17"/>
          <p:cNvGraphicFramePr>
            <a:graphicFrameLocks noChangeAspect="1"/>
          </p:cNvGraphicFramePr>
          <p:nvPr/>
        </p:nvGraphicFramePr>
        <p:xfrm>
          <a:off x="1495425" y="3746500"/>
          <a:ext cx="5805488" cy="501650"/>
        </p:xfrm>
        <a:graphic>
          <a:graphicData uri="http://schemas.openxmlformats.org/presentationml/2006/ole">
            <mc:AlternateContent xmlns:mc="http://schemas.openxmlformats.org/markup-compatibility/2006">
              <mc:Choice xmlns:v="urn:schemas-microsoft-com:vml" Requires="v">
                <p:oleObj spid="_x0000_s41992" name="Equation" r:id="rId4" imgW="2501640" imgH="215640" progId="Equation.DSMT4">
                  <p:embed/>
                </p:oleObj>
              </mc:Choice>
              <mc:Fallback>
                <p:oleObj name="Equation" r:id="rId4" imgW="2501640" imgH="215640" progId="Equation.DSMT4">
                  <p:embed/>
                  <p:pic>
                    <p:nvPicPr>
                      <p:cNvPr id="8" name="Object 17"/>
                      <p:cNvPicPr>
                        <a:picLocks noChangeAspect="1" noChangeArrowheads="1"/>
                      </p:cNvPicPr>
                      <p:nvPr/>
                    </p:nvPicPr>
                    <p:blipFill>
                      <a:blip r:embed="rId5"/>
                      <a:srcRect/>
                      <a:stretch>
                        <a:fillRect/>
                      </a:stretch>
                    </p:blipFill>
                    <p:spPr bwMode="auto">
                      <a:xfrm>
                        <a:off x="1495425" y="3746500"/>
                        <a:ext cx="5805488"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19"/>
          <p:cNvSpPr>
            <a:spLocks noChangeArrowheads="1"/>
          </p:cNvSpPr>
          <p:nvPr/>
        </p:nvSpPr>
        <p:spPr bwMode="auto">
          <a:xfrm>
            <a:off x="539552" y="4280892"/>
            <a:ext cx="798440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5000"/>
              </a:lnSpc>
            </a:pPr>
            <a:r>
              <a:rPr kumimoji="1" lang="en-US" altLang="zh-CN" dirty="0">
                <a:solidFill>
                  <a:srgbClr val="CCCCFF"/>
                </a:solidFill>
                <a:latin typeface="+mn-lt"/>
                <a:ea typeface="+mn-ea"/>
              </a:rPr>
              <a:t>(5) </a:t>
            </a:r>
            <a:r>
              <a:rPr kumimoji="1" lang="zh-CN" altLang="en-US" dirty="0">
                <a:solidFill>
                  <a:srgbClr val="CCCCFF"/>
                </a:solidFill>
                <a:latin typeface="+mn-lt"/>
                <a:ea typeface="+mn-ea"/>
              </a:rPr>
              <a:t>水平流管：</a:t>
            </a:r>
            <a:endParaRPr kumimoji="1" lang="en-US" altLang="zh-CN" dirty="0">
              <a:solidFill>
                <a:srgbClr val="CCCCFF"/>
              </a:solidFill>
              <a:latin typeface="+mn-lt"/>
              <a:ea typeface="+mn-ea"/>
            </a:endParaRPr>
          </a:p>
        </p:txBody>
      </p:sp>
      <p:graphicFrame>
        <p:nvGraphicFramePr>
          <p:cNvPr id="10" name="Object 3"/>
          <p:cNvGraphicFramePr>
            <a:graphicFrameLocks noChangeAspect="1"/>
          </p:cNvGraphicFramePr>
          <p:nvPr/>
        </p:nvGraphicFramePr>
        <p:xfrm>
          <a:off x="2960542" y="84850"/>
          <a:ext cx="2877336" cy="865656"/>
        </p:xfrm>
        <a:graphic>
          <a:graphicData uri="http://schemas.openxmlformats.org/presentationml/2006/ole">
            <mc:AlternateContent xmlns:mc="http://schemas.openxmlformats.org/markup-compatibility/2006">
              <mc:Choice xmlns:v="urn:schemas-microsoft-com:vml" Requires="v">
                <p:oleObj spid="_x0000_s41993" name="Equation" r:id="rId6" imgW="1307880" imgH="393480" progId="Equation.DSMT4">
                  <p:embed/>
                </p:oleObj>
              </mc:Choice>
              <mc:Fallback>
                <p:oleObj name="Equation" r:id="rId6" imgW="1307880" imgH="393480" progId="Equation.DSMT4">
                  <p:embed/>
                  <p:pic>
                    <p:nvPicPr>
                      <p:cNvPr id="10" name="Object 3"/>
                      <p:cNvPicPr>
                        <a:picLocks noChangeAspect="1" noChangeArrowheads="1"/>
                      </p:cNvPicPr>
                      <p:nvPr/>
                    </p:nvPicPr>
                    <p:blipFill>
                      <a:blip r:embed="rId7"/>
                      <a:srcRect/>
                      <a:stretch>
                        <a:fillRect/>
                      </a:stretch>
                    </p:blipFill>
                    <p:spPr bwMode="auto">
                      <a:xfrm>
                        <a:off x="2960542" y="84850"/>
                        <a:ext cx="2877336" cy="865656"/>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p:cNvGraphicFramePr>
            <a:graphicFrameLocks noChangeAspect="1"/>
          </p:cNvGraphicFramePr>
          <p:nvPr/>
        </p:nvGraphicFramePr>
        <p:xfrm>
          <a:off x="2727325" y="4591050"/>
          <a:ext cx="2932113" cy="782638"/>
        </p:xfrm>
        <a:graphic>
          <a:graphicData uri="http://schemas.openxmlformats.org/presentationml/2006/ole">
            <mc:AlternateContent xmlns:mc="http://schemas.openxmlformats.org/markup-compatibility/2006">
              <mc:Choice xmlns:v="urn:schemas-microsoft-com:vml" Requires="v">
                <p:oleObj spid="_x0000_s41994" name="Equation" r:id="rId8" imgW="1333440" imgH="355320" progId="Equation.DSMT4">
                  <p:embed/>
                </p:oleObj>
              </mc:Choice>
              <mc:Fallback>
                <p:oleObj name="Equation" r:id="rId8" imgW="1333440" imgH="355320" progId="Equation.DSMT4">
                  <p:embed/>
                  <p:pic>
                    <p:nvPicPr>
                      <p:cNvPr id="11" name="Object 7"/>
                      <p:cNvPicPr>
                        <a:picLocks noChangeAspect="1" noChangeArrowheads="1"/>
                      </p:cNvPicPr>
                      <p:nvPr/>
                    </p:nvPicPr>
                    <p:blipFill>
                      <a:blip r:embed="rId9"/>
                      <a:srcRect/>
                      <a:stretch>
                        <a:fillRect/>
                      </a:stretch>
                    </p:blipFill>
                    <p:spPr bwMode="auto">
                      <a:xfrm>
                        <a:off x="2727325" y="4591050"/>
                        <a:ext cx="2932113" cy="782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矩形 11"/>
          <p:cNvSpPr/>
          <p:nvPr/>
        </p:nvSpPr>
        <p:spPr>
          <a:xfrm>
            <a:off x="819062" y="5301208"/>
            <a:ext cx="8073418" cy="1200329"/>
          </a:xfrm>
          <a:prstGeom prst="rect">
            <a:avLst/>
          </a:prstGeom>
        </p:spPr>
        <p:txBody>
          <a:bodyPr wrap="square">
            <a:spAutoFit/>
          </a:bodyPr>
          <a:lstStyle/>
          <a:p>
            <a:r>
              <a:rPr lang="zh-CN" altLang="en-US" dirty="0"/>
              <a:t>推论：同一水平流管中，任一截面处，压强相等则流速必</a:t>
            </a:r>
            <a:endParaRPr lang="en-US" altLang="zh-CN" dirty="0"/>
          </a:p>
          <a:p>
            <a:r>
              <a:rPr lang="en-US" altLang="zh-CN" dirty="0"/>
              <a:t>             </a:t>
            </a:r>
            <a:r>
              <a:rPr lang="zh-CN" altLang="en-US" dirty="0"/>
              <a:t>相等；流速大处则压强小；流速小处则压强大。</a:t>
            </a:r>
            <a:endParaRPr lang="en-US" altLang="zh-CN" dirty="0"/>
          </a:p>
          <a:p>
            <a:r>
              <a:rPr lang="zh-CN" altLang="en-US" dirty="0"/>
              <a:t>应用：船吸现象、香蕉球、飞机机翼、屋顶、火车站台</a:t>
            </a:r>
            <a:r>
              <a:rPr lang="en-US" altLang="zh-CN" dirty="0"/>
              <a:t>…</a:t>
            </a:r>
          </a:p>
        </p:txBody>
      </p:sp>
      <p:sp>
        <p:nvSpPr>
          <p:cNvPr id="13" name="灯片编号占位符 12">
            <a:extLst>
              <a:ext uri="{FF2B5EF4-FFF2-40B4-BE49-F238E27FC236}">
                <a16:creationId xmlns:a16="http://schemas.microsoft.com/office/drawing/2014/main" id="{4371C9FB-6B5A-4ACD-98C0-439A7BC68843}"/>
              </a:ext>
            </a:extLst>
          </p:cNvPr>
          <p:cNvSpPr>
            <a:spLocks noGrp="1"/>
          </p:cNvSpPr>
          <p:nvPr>
            <p:ph type="sldNum" sz="quarter" idx="10"/>
          </p:nvPr>
        </p:nvSpPr>
        <p:spPr bwMode="auto">
          <a:xfrm>
            <a:off x="7010400" y="6602413"/>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0" sz="1200" b="1" kern="1200">
                <a:solidFill>
                  <a:srgbClr val="FF00FF"/>
                </a:solidFill>
                <a:latin typeface="+mn-lt"/>
                <a:ea typeface="+mn-ea"/>
                <a:cs typeface="+mn-cs"/>
              </a:defRPr>
            </a:lvl1pPr>
            <a:lvl2pPr marL="4572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2pPr>
            <a:lvl3pPr marL="9144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3pPr>
            <a:lvl4pPr marL="13716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4pPr>
            <a:lvl5pPr marL="18288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5pPr>
            <a:lvl6pPr marL="22860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6pPr>
            <a:lvl7pPr marL="27432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7pPr>
            <a:lvl8pPr marL="32004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8pPr>
            <a:lvl9pPr marL="36576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9pPr>
          </a:lstStyle>
          <a:p>
            <a:pPr algn="r">
              <a:defRPr/>
            </a:pPr>
            <a:fld id="{A0C6F200-B0D6-44E5-808D-FD67817DEC9D}" type="slidenum">
              <a:rPr lang="en-US" altLang="zh-CN" smtClean="0"/>
              <a:pPr algn="r">
                <a:defRPr/>
              </a:pPr>
              <a:t>17</a:t>
            </a:fld>
            <a:endParaRPr lang="en-US" altLang="zh-CN" dirty="0"/>
          </a:p>
        </p:txBody>
      </p:sp>
    </p:spTree>
    <p:extLst>
      <p:ext uri="{BB962C8B-B14F-4D97-AF65-F5344CB8AC3E}">
        <p14:creationId xmlns:p14="http://schemas.microsoft.com/office/powerpoint/2010/main" val="382638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1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5" grpId="0" autoUpdateAnimBg="0"/>
      <p:bldP spid="6" grpId="0" autoUpdateAnimBg="0"/>
      <p:bldP spid="7" grpId="0" autoUpdateAnimBg="0"/>
      <p:bldP spid="9" grpId="0" autoUpdateAnimBg="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A3F943A6-E77A-4CD8-851A-8E8417892F5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19" name="文本占位符 2">
            <a:extLst>
              <a:ext uri="{FF2B5EF4-FFF2-40B4-BE49-F238E27FC236}">
                <a16:creationId xmlns:a16="http://schemas.microsoft.com/office/drawing/2014/main" id="{223F4822-FE2A-47C9-9379-4A514BC60B80}"/>
              </a:ext>
            </a:extLst>
          </p:cNvPr>
          <p:cNvSpPr>
            <a:spLocks noGrp="1" noChangeArrowheads="1"/>
          </p:cNvSpPr>
          <p:nvPr>
            <p:ph type="body" sz="half"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20" name="Rectangle 5">
            <a:extLst>
              <a:ext uri="{FF2B5EF4-FFF2-40B4-BE49-F238E27FC236}">
                <a16:creationId xmlns:a16="http://schemas.microsoft.com/office/drawing/2014/main" id="{197986E4-B697-4199-908E-FB5C9441A943}"/>
              </a:ext>
            </a:extLst>
          </p:cNvPr>
          <p:cNvSpPr>
            <a:spLocks noChangeArrowheads="1"/>
          </p:cNvSpPr>
          <p:nvPr/>
        </p:nvSpPr>
        <p:spPr bwMode="auto">
          <a:xfrm>
            <a:off x="1182688" y="78105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r>
              <a:rPr lang="zh-CN" altLang="en-US">
                <a:latin typeface="楷体_GB2312" pitchFamily="49" charset="-122"/>
                <a:ea typeface="楷体_GB2312" pitchFamily="49" charset="-122"/>
              </a:rPr>
              <a:t>沿同一流线</a:t>
            </a:r>
          </a:p>
        </p:txBody>
      </p:sp>
      <p:sp>
        <p:nvSpPr>
          <p:cNvPr id="9221" name="Rectangle 6">
            <a:extLst>
              <a:ext uri="{FF2B5EF4-FFF2-40B4-BE49-F238E27FC236}">
                <a16:creationId xmlns:a16="http://schemas.microsoft.com/office/drawing/2014/main" id="{1C8A5AC3-6076-4E28-9A3D-38F2E2EEA9EE}"/>
              </a:ext>
            </a:extLst>
          </p:cNvPr>
          <p:cNvSpPr>
            <a:spLocks noChangeArrowheads="1"/>
          </p:cNvSpPr>
          <p:nvPr/>
        </p:nvSpPr>
        <p:spPr bwMode="auto">
          <a:xfrm>
            <a:off x="3076575" y="706438"/>
            <a:ext cx="42672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r>
              <a:rPr lang="zh-CN" altLang="en-US">
                <a:latin typeface="楷体_GB2312" pitchFamily="49" charset="-122"/>
                <a:ea typeface="楷体_GB2312" pitchFamily="49" charset="-122"/>
              </a:rPr>
              <a:t>如果压强增大，则速度降低</a:t>
            </a:r>
          </a:p>
          <a:p>
            <a:r>
              <a:rPr lang="zh-CN" altLang="en-US">
                <a:latin typeface="楷体_GB2312" pitchFamily="49" charset="-122"/>
                <a:ea typeface="楷体_GB2312" pitchFamily="49" charset="-122"/>
              </a:rPr>
              <a:t>如果压强降低，则速度增大</a:t>
            </a:r>
          </a:p>
        </p:txBody>
      </p:sp>
      <p:pic>
        <p:nvPicPr>
          <p:cNvPr id="9222" name="图片 23">
            <a:extLst>
              <a:ext uri="{FF2B5EF4-FFF2-40B4-BE49-F238E27FC236}">
                <a16:creationId xmlns:a16="http://schemas.microsoft.com/office/drawing/2014/main" id="{6EED4654-16B6-4ED1-B60B-98E0EDF20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2636838"/>
            <a:ext cx="27813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图片 4">
            <a:extLst>
              <a:ext uri="{FF2B5EF4-FFF2-40B4-BE49-F238E27FC236}">
                <a16:creationId xmlns:a16="http://schemas.microsoft.com/office/drawing/2014/main" id="{684500D0-31A1-4BD9-82DE-521C91EB8C6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32130"/>
          <a:stretch>
            <a:fillRect/>
          </a:stretch>
        </p:blipFill>
        <p:spPr bwMode="auto">
          <a:xfrm>
            <a:off x="5435600" y="2349500"/>
            <a:ext cx="2741613" cy="34115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a:extLst>
              <a:ext uri="{FF2B5EF4-FFF2-40B4-BE49-F238E27FC236}">
                <a16:creationId xmlns:a16="http://schemas.microsoft.com/office/drawing/2014/main" id="{37BA8323-EE45-47EA-9FA0-4EE315C0B2CE}"/>
              </a:ext>
            </a:extLst>
          </p:cNvPr>
          <p:cNvSpPr>
            <a:spLocks noGrp="1" noChangeArrowheads="1"/>
          </p:cNvSpPr>
          <p:nvPr>
            <p:ph type="body" sz="half" idx="1"/>
          </p:nvPr>
        </p:nvSpPr>
        <p:spPr bwMode="auto">
          <a:xfrm>
            <a:off x="1258888" y="2420938"/>
            <a:ext cx="6413500" cy="2774950"/>
          </a:xfrm>
          <a:ln>
            <a:miter lim="800000"/>
            <a:headEnd/>
            <a:tailEnd/>
          </a:ln>
        </p:spPr>
        <p:txBody>
          <a:bodyPr vert="horz" wrap="square" lIns="91440" tIns="45720" rIns="91440" bIns="45720" numCol="1" anchor="t" anchorCtr="0" compatLnSpc="1">
            <a:prstTxWarp prst="textNoShape">
              <a:avLst/>
            </a:prstTxWarp>
          </a:bodyPr>
          <a:lstStyle/>
          <a:p>
            <a:pPr>
              <a:buFont typeface="Wingdings" pitchFamily="2" charset="2"/>
              <a:buNone/>
              <a:defRPr/>
            </a:pPr>
            <a:r>
              <a:rPr kumimoji="1" lang="zh-CN" altLang="en-US" sz="2400" b="1" dirty="0">
                <a:solidFill>
                  <a:schemeClr val="bg1"/>
                </a:solidFill>
                <a:latin typeface="+mn-ea"/>
              </a:rPr>
              <a:t>伯努利方程的适用条件：</a:t>
            </a:r>
            <a:endParaRPr kumimoji="1" lang="zh-CN" altLang="en-US" sz="2400" b="1" dirty="0">
              <a:solidFill>
                <a:srgbClr val="00FFFF"/>
              </a:solidFill>
              <a:latin typeface="+mn-ea"/>
            </a:endParaRPr>
          </a:p>
          <a:p>
            <a:pPr>
              <a:buFont typeface="Wingdings" pitchFamily="2" charset="2"/>
              <a:buNone/>
              <a:defRPr/>
            </a:pPr>
            <a:r>
              <a:rPr kumimoji="1" lang="en-US" altLang="zh-CN" sz="2400" b="1" dirty="0">
                <a:solidFill>
                  <a:srgbClr val="00FFFF"/>
                </a:solidFill>
                <a:latin typeface="+mn-ea"/>
              </a:rPr>
              <a:t>(1) </a:t>
            </a:r>
            <a:r>
              <a:rPr kumimoji="1" lang="zh-CN" altLang="en-US" sz="2400" b="1" dirty="0">
                <a:solidFill>
                  <a:srgbClr val="00FFFF"/>
                </a:solidFill>
                <a:latin typeface="+mn-ea"/>
              </a:rPr>
              <a:t>无粘性流体</a:t>
            </a:r>
          </a:p>
          <a:p>
            <a:pPr>
              <a:buFont typeface="Wingdings" pitchFamily="2" charset="2"/>
              <a:buNone/>
              <a:defRPr/>
            </a:pPr>
            <a:r>
              <a:rPr kumimoji="1" lang="en-US" altLang="zh-CN" sz="2400" b="1" dirty="0">
                <a:solidFill>
                  <a:srgbClr val="00FFFF"/>
                </a:solidFill>
                <a:latin typeface="+mn-ea"/>
              </a:rPr>
              <a:t>(2) </a:t>
            </a:r>
            <a:r>
              <a:rPr kumimoji="1" lang="zh-CN" altLang="en-US" sz="2400" b="1" dirty="0">
                <a:solidFill>
                  <a:srgbClr val="00FFFF"/>
                </a:solidFill>
                <a:latin typeface="+mn-ea"/>
              </a:rPr>
              <a:t>不可压缩流体</a:t>
            </a:r>
          </a:p>
          <a:p>
            <a:pPr>
              <a:buFont typeface="Wingdings" pitchFamily="2" charset="2"/>
              <a:buNone/>
              <a:defRPr/>
            </a:pPr>
            <a:r>
              <a:rPr kumimoji="1" lang="en-US" altLang="zh-CN" sz="2400" b="1" dirty="0">
                <a:solidFill>
                  <a:srgbClr val="00FFFF"/>
                </a:solidFill>
                <a:latin typeface="+mn-ea"/>
              </a:rPr>
              <a:t>(3) </a:t>
            </a:r>
            <a:r>
              <a:rPr kumimoji="1" lang="zh-CN" altLang="en-US" sz="2400" b="1" dirty="0">
                <a:solidFill>
                  <a:srgbClr val="00FFFF"/>
                </a:solidFill>
                <a:latin typeface="+mn-ea"/>
              </a:rPr>
              <a:t>定常流动</a:t>
            </a:r>
          </a:p>
          <a:p>
            <a:pPr>
              <a:buFont typeface="Wingdings" pitchFamily="2" charset="2"/>
              <a:buNone/>
              <a:defRPr/>
            </a:pPr>
            <a:r>
              <a:rPr kumimoji="1" lang="en-US" altLang="zh-CN" sz="2400" b="1" dirty="0">
                <a:solidFill>
                  <a:srgbClr val="00FFFF"/>
                </a:solidFill>
                <a:latin typeface="+mn-ea"/>
              </a:rPr>
              <a:t>(4) </a:t>
            </a:r>
            <a:r>
              <a:rPr kumimoji="1" lang="zh-CN" altLang="en-US" sz="2400" b="1" dirty="0">
                <a:solidFill>
                  <a:srgbClr val="00FFFF"/>
                </a:solidFill>
                <a:latin typeface="+mn-ea"/>
              </a:rPr>
              <a:t>质量力为有势力（保守力）</a:t>
            </a:r>
          </a:p>
        </p:txBody>
      </p:sp>
      <p:sp>
        <p:nvSpPr>
          <p:cNvPr id="35844" name="Rectangle 9">
            <a:extLst>
              <a:ext uri="{FF2B5EF4-FFF2-40B4-BE49-F238E27FC236}">
                <a16:creationId xmlns:a16="http://schemas.microsoft.com/office/drawing/2014/main" id="{BFB7DA99-EC78-49F2-914D-74225542ED0B}"/>
              </a:ext>
            </a:extLst>
          </p:cNvPr>
          <p:cNvSpPr>
            <a:spLocks noChangeArrowheads="1"/>
          </p:cNvSpPr>
          <p:nvPr/>
        </p:nvSpPr>
        <p:spPr bwMode="auto">
          <a:xfrm>
            <a:off x="684213" y="908050"/>
            <a:ext cx="7416800" cy="1201738"/>
          </a:xfrm>
          <a:prstGeom prst="rect">
            <a:avLst/>
          </a:prstGeom>
          <a:noFill/>
          <a:ln w="9525">
            <a:noFill/>
            <a:miter lim="800000"/>
            <a:headEnd/>
            <a:tailEnd/>
          </a:ln>
        </p:spPr>
        <p:txBody>
          <a:bodyPr anchor="ctr">
            <a:spAutoFit/>
          </a:bodyPr>
          <a:lstStyle/>
          <a:p>
            <a:pPr eaLnBrk="1" hangingPunct="1">
              <a:spcBef>
                <a:spcPct val="50000"/>
              </a:spcBef>
              <a:defRPr/>
            </a:pPr>
            <a:r>
              <a:rPr lang="zh-CN" altLang="en-US" dirty="0">
                <a:latin typeface="+mn-ea"/>
                <a:ea typeface="+mn-ea"/>
              </a:rPr>
              <a:t>理想不可压缩流体在重力作用下作定常运动时，流体的总机械能（动能、重力势能、压力能之和）沿着流线或迹线守恒。</a:t>
            </a:r>
            <a:r>
              <a:rPr lang="en-US" altLang="zh-CN" dirty="0">
                <a:latin typeface="+mn-ea"/>
                <a:ea typeface="+mn-ea"/>
              </a:rPr>
              <a:t>--</a:t>
            </a:r>
            <a:r>
              <a:rPr kumimoji="1" lang="zh-CN" altLang="en-US" dirty="0">
                <a:solidFill>
                  <a:srgbClr val="00FFFF"/>
                </a:solidFill>
                <a:latin typeface="Times New Roman" pitchFamily="18" charset="0"/>
                <a:ea typeface="楷体_GB2312" pitchFamily="49" charset="-122"/>
              </a:rPr>
              <a:t>伯努利原理</a:t>
            </a:r>
            <a:endParaRPr lang="zh-CN" altLang="en-US" dirty="0">
              <a:latin typeface="+mn-ea"/>
              <a:ea typeface="+mn-ea"/>
            </a:endParaRPr>
          </a:p>
        </p:txBody>
      </p:sp>
      <p:sp>
        <p:nvSpPr>
          <p:cNvPr id="9" name="Rectangle 8">
            <a:extLst>
              <a:ext uri="{FF2B5EF4-FFF2-40B4-BE49-F238E27FC236}">
                <a16:creationId xmlns:a16="http://schemas.microsoft.com/office/drawing/2014/main" id="{6463225A-CCC4-4005-B133-7BD5932C58FA}"/>
              </a:ext>
            </a:extLst>
          </p:cNvPr>
          <p:cNvSpPr>
            <a:spLocks noChangeArrowheads="1"/>
          </p:cNvSpPr>
          <p:nvPr/>
        </p:nvSpPr>
        <p:spPr bwMode="auto">
          <a:xfrm>
            <a:off x="755650" y="5445125"/>
            <a:ext cx="7315200" cy="831850"/>
          </a:xfrm>
          <a:prstGeom prst="rect">
            <a:avLst/>
          </a:prstGeom>
          <a:noFill/>
          <a:ln w="9525">
            <a:noFill/>
            <a:miter lim="800000"/>
            <a:headEnd/>
            <a:tailEnd/>
          </a:ln>
        </p:spPr>
        <p:txBody>
          <a:bodyPr>
            <a:spAutoFit/>
          </a:bodyPr>
          <a:lstStyle/>
          <a:p>
            <a:pPr algn="ctr">
              <a:spcBef>
                <a:spcPct val="50000"/>
              </a:spcBef>
              <a:defRPr/>
            </a:pPr>
            <a:r>
              <a:rPr kumimoji="1" lang="zh-CN" altLang="en-US" dirty="0">
                <a:latin typeface="+mn-ea"/>
                <a:ea typeface="+mn-ea"/>
              </a:rPr>
              <a:t>理想流体动能的变化，仅仅是由质量力和压力梯度力对流体微团作功造成的，而与热能不发生任何转换。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blinds(horizontal)">
                                      <p:cBhvr>
                                        <p:cTn id="7" dur="500"/>
                                        <p:tgtEl>
                                          <p:spTgt spid="35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842">
                                            <p:bg/>
                                          </p:spTgt>
                                        </p:tgtEl>
                                        <p:attrNameLst>
                                          <p:attrName>style.visibility</p:attrName>
                                        </p:attrNameLst>
                                      </p:cBhvr>
                                      <p:to>
                                        <p:strVal val="visible"/>
                                      </p:to>
                                    </p:set>
                                    <p:animEffect transition="in" filter="fade">
                                      <p:cBhvr>
                                        <p:cTn id="12" dur="2000"/>
                                        <p:tgtEl>
                                          <p:spTgt spid="35842">
                                            <p:bg/>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842">
                                            <p:txEl>
                                              <p:pRg st="0" end="0"/>
                                            </p:txEl>
                                          </p:spTgt>
                                        </p:tgtEl>
                                        <p:attrNameLst>
                                          <p:attrName>style.visibility</p:attrName>
                                        </p:attrNameLst>
                                      </p:cBhvr>
                                      <p:to>
                                        <p:strVal val="visible"/>
                                      </p:to>
                                    </p:set>
                                    <p:animEffect transition="in" filter="fade">
                                      <p:cBhvr>
                                        <p:cTn id="17" dur="2000"/>
                                        <p:tgtEl>
                                          <p:spTgt spid="35842">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842">
                                            <p:txEl>
                                              <p:pRg st="1" end="1"/>
                                            </p:txEl>
                                          </p:spTgt>
                                        </p:tgtEl>
                                        <p:attrNameLst>
                                          <p:attrName>style.visibility</p:attrName>
                                        </p:attrNameLst>
                                      </p:cBhvr>
                                      <p:to>
                                        <p:strVal val="visible"/>
                                      </p:to>
                                    </p:set>
                                    <p:animEffect transition="in" filter="fade">
                                      <p:cBhvr>
                                        <p:cTn id="22" dur="2000"/>
                                        <p:tgtEl>
                                          <p:spTgt spid="35842">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842">
                                            <p:txEl>
                                              <p:pRg st="2" end="2"/>
                                            </p:txEl>
                                          </p:spTgt>
                                        </p:tgtEl>
                                        <p:attrNameLst>
                                          <p:attrName>style.visibility</p:attrName>
                                        </p:attrNameLst>
                                      </p:cBhvr>
                                      <p:to>
                                        <p:strVal val="visible"/>
                                      </p:to>
                                    </p:set>
                                    <p:animEffect transition="in" filter="fade">
                                      <p:cBhvr>
                                        <p:cTn id="27" dur="2000"/>
                                        <p:tgtEl>
                                          <p:spTgt spid="35842">
                                            <p:txEl>
                                              <p:pRg st="2" end="2"/>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842">
                                            <p:txEl>
                                              <p:pRg st="3" end="3"/>
                                            </p:txEl>
                                          </p:spTgt>
                                        </p:tgtEl>
                                        <p:attrNameLst>
                                          <p:attrName>style.visibility</p:attrName>
                                        </p:attrNameLst>
                                      </p:cBhvr>
                                      <p:to>
                                        <p:strVal val="visible"/>
                                      </p:to>
                                    </p:set>
                                    <p:animEffect transition="in" filter="fade">
                                      <p:cBhvr>
                                        <p:cTn id="32" dur="2000"/>
                                        <p:tgtEl>
                                          <p:spTgt spid="35842">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842">
                                            <p:txEl>
                                              <p:pRg st="4" end="4"/>
                                            </p:txEl>
                                          </p:spTgt>
                                        </p:tgtEl>
                                        <p:attrNameLst>
                                          <p:attrName>style.visibility</p:attrName>
                                        </p:attrNameLst>
                                      </p:cBhvr>
                                      <p:to>
                                        <p:strVal val="visible"/>
                                      </p:to>
                                    </p:set>
                                    <p:animEffect transition="in" filter="fade">
                                      <p:cBhvr>
                                        <p:cTn id="37" dur="2000"/>
                                        <p:tgtEl>
                                          <p:spTgt spid="35842">
                                            <p:txEl>
                                              <p:pRg st="4" end="4"/>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animBg="1"/>
      <p:bldP spid="35844"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a:extLst>
              <a:ext uri="{FF2B5EF4-FFF2-40B4-BE49-F238E27FC236}">
                <a16:creationId xmlns:a16="http://schemas.microsoft.com/office/drawing/2014/main" id="{A5C14838-61C7-4FC6-9556-13606B70BE0B}"/>
              </a:ext>
            </a:extLst>
          </p:cNvPr>
          <p:cNvSpPr>
            <a:spLocks noChangeArrowheads="1"/>
          </p:cNvSpPr>
          <p:nvPr/>
        </p:nvSpPr>
        <p:spPr bwMode="auto">
          <a:xfrm>
            <a:off x="107950" y="115888"/>
            <a:ext cx="316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仿宋_GB2312" pitchFamily="49" charset="-122"/>
                <a:ea typeface="仿宋_GB2312" pitchFamily="49" charset="-122"/>
              </a:defRPr>
            </a:lvl1pPr>
            <a:lvl2pPr marL="742950" indent="-285750" eaLnBrk="0" hangingPunct="0">
              <a:defRPr sz="2400" b="1">
                <a:solidFill>
                  <a:schemeClr val="bg1"/>
                </a:solidFill>
                <a:latin typeface="仿宋_GB2312" pitchFamily="49" charset="-122"/>
                <a:ea typeface="仿宋_GB2312" pitchFamily="49" charset="-122"/>
              </a:defRPr>
            </a:lvl2pPr>
            <a:lvl3pPr marL="1143000" indent="-228600" eaLnBrk="0" hangingPunct="0">
              <a:defRPr sz="2400" b="1">
                <a:solidFill>
                  <a:schemeClr val="bg1"/>
                </a:solidFill>
                <a:latin typeface="仿宋_GB2312" pitchFamily="49" charset="-122"/>
                <a:ea typeface="仿宋_GB2312" pitchFamily="49" charset="-122"/>
              </a:defRPr>
            </a:lvl3pPr>
            <a:lvl4pPr marL="1600200" indent="-228600" eaLnBrk="0" hangingPunct="0">
              <a:defRPr sz="2400" b="1">
                <a:solidFill>
                  <a:schemeClr val="bg1"/>
                </a:solidFill>
                <a:latin typeface="仿宋_GB2312" pitchFamily="49" charset="-122"/>
                <a:ea typeface="仿宋_GB2312" pitchFamily="49" charset="-122"/>
              </a:defRPr>
            </a:lvl4pPr>
            <a:lvl5pPr marL="2057400" indent="-228600" eaLnBrk="0" hangingPunct="0">
              <a:defRPr sz="2400" b="1">
                <a:solidFill>
                  <a:schemeClr val="bg1"/>
                </a:solidFill>
                <a:latin typeface="仿宋_GB2312" pitchFamily="49" charset="-122"/>
                <a:ea typeface="仿宋_GB2312" pitchFamily="49" charset="-122"/>
              </a:defRPr>
            </a:lvl5pPr>
            <a:lvl6pPr marL="25146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6pPr>
            <a:lvl7pPr marL="29718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7pPr>
            <a:lvl8pPr marL="34290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8pPr>
            <a:lvl9pPr marL="38862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9pPr>
          </a:lstStyle>
          <a:p>
            <a:pPr algn="l" eaLnBrk="1" hangingPunct="1">
              <a:spcBef>
                <a:spcPct val="0"/>
              </a:spcBef>
              <a:buClr>
                <a:srgbClr val="FFFF00"/>
              </a:buClr>
              <a:buFont typeface="Wingdings" panose="05000000000000000000" pitchFamily="2" charset="2"/>
              <a:buNone/>
            </a:pPr>
            <a:r>
              <a:rPr kumimoji="1" lang="zh-CN" altLang="en-US">
                <a:latin typeface="宋体" panose="02010600030101010101" pitchFamily="2" charset="-122"/>
                <a:ea typeface="宋体" panose="02010600030101010101" pitchFamily="2" charset="-122"/>
              </a:rPr>
              <a:t>三</a:t>
            </a:r>
            <a:r>
              <a:rPr kumimoji="1" lang="en-US" altLang="zh-CN">
                <a:latin typeface="宋体" panose="02010600030101010101" pitchFamily="2" charset="-122"/>
                <a:ea typeface="宋体" panose="02010600030101010101" pitchFamily="2" charset="-122"/>
              </a:rPr>
              <a:t>.</a:t>
            </a:r>
            <a:r>
              <a:rPr kumimoji="1" lang="zh-CN" altLang="en-US">
                <a:latin typeface="宋体" panose="02010600030101010101" pitchFamily="2" charset="-122"/>
                <a:ea typeface="宋体" panose="02010600030101010101" pitchFamily="2" charset="-122"/>
              </a:rPr>
              <a:t>阿基米德原理</a:t>
            </a:r>
            <a:endParaRPr kumimoji="1" lang="zh-CN" altLang="en-US">
              <a:solidFill>
                <a:srgbClr val="FFFF00"/>
              </a:solidFill>
              <a:latin typeface="宋体" panose="02010600030101010101" pitchFamily="2" charset="-122"/>
              <a:ea typeface="宋体" panose="02010600030101010101" pitchFamily="2" charset="-122"/>
            </a:endParaRPr>
          </a:p>
        </p:txBody>
      </p:sp>
      <p:pic>
        <p:nvPicPr>
          <p:cNvPr id="519171" name="Picture 3" descr="j0293240">
            <a:extLst>
              <a:ext uri="{FF2B5EF4-FFF2-40B4-BE49-F238E27FC236}">
                <a16:creationId xmlns:a16="http://schemas.microsoft.com/office/drawing/2014/main" id="{EB5C9E37-4B43-4DB6-B27E-0DF3A6076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325" y="6381750"/>
            <a:ext cx="61118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9172" name="Rectangle 4">
            <a:extLst>
              <a:ext uri="{FF2B5EF4-FFF2-40B4-BE49-F238E27FC236}">
                <a16:creationId xmlns:a16="http://schemas.microsoft.com/office/drawing/2014/main" id="{2B3D3C08-58D5-46EF-B581-509948BE348A}"/>
              </a:ext>
            </a:extLst>
          </p:cNvPr>
          <p:cNvSpPr>
            <a:spLocks noChangeArrowheads="1"/>
          </p:cNvSpPr>
          <p:nvPr/>
        </p:nvSpPr>
        <p:spPr bwMode="auto">
          <a:xfrm>
            <a:off x="468313" y="765175"/>
            <a:ext cx="316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仿宋_GB2312" pitchFamily="49" charset="-122"/>
                <a:ea typeface="仿宋_GB2312" pitchFamily="49" charset="-122"/>
              </a:defRPr>
            </a:lvl1pPr>
            <a:lvl2pPr marL="742950" indent="-285750" eaLnBrk="0" hangingPunct="0">
              <a:defRPr sz="2400" b="1">
                <a:solidFill>
                  <a:schemeClr val="bg1"/>
                </a:solidFill>
                <a:latin typeface="仿宋_GB2312" pitchFamily="49" charset="-122"/>
                <a:ea typeface="仿宋_GB2312" pitchFamily="49" charset="-122"/>
              </a:defRPr>
            </a:lvl2pPr>
            <a:lvl3pPr marL="1143000" indent="-228600" eaLnBrk="0" hangingPunct="0">
              <a:defRPr sz="2400" b="1">
                <a:solidFill>
                  <a:schemeClr val="bg1"/>
                </a:solidFill>
                <a:latin typeface="仿宋_GB2312" pitchFamily="49" charset="-122"/>
                <a:ea typeface="仿宋_GB2312" pitchFamily="49" charset="-122"/>
              </a:defRPr>
            </a:lvl3pPr>
            <a:lvl4pPr marL="1600200" indent="-228600" eaLnBrk="0" hangingPunct="0">
              <a:defRPr sz="2400" b="1">
                <a:solidFill>
                  <a:schemeClr val="bg1"/>
                </a:solidFill>
                <a:latin typeface="仿宋_GB2312" pitchFamily="49" charset="-122"/>
                <a:ea typeface="仿宋_GB2312" pitchFamily="49" charset="-122"/>
              </a:defRPr>
            </a:lvl4pPr>
            <a:lvl5pPr marL="2057400" indent="-228600" eaLnBrk="0" hangingPunct="0">
              <a:defRPr sz="2400" b="1">
                <a:solidFill>
                  <a:schemeClr val="bg1"/>
                </a:solidFill>
                <a:latin typeface="仿宋_GB2312" pitchFamily="49" charset="-122"/>
                <a:ea typeface="仿宋_GB2312" pitchFamily="49" charset="-122"/>
              </a:defRPr>
            </a:lvl5pPr>
            <a:lvl6pPr marL="25146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6pPr>
            <a:lvl7pPr marL="29718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7pPr>
            <a:lvl8pPr marL="34290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8pPr>
            <a:lvl9pPr marL="38862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9pPr>
          </a:lstStyle>
          <a:p>
            <a:pPr algn="l" eaLnBrk="1" hangingPunct="1">
              <a:spcBef>
                <a:spcPct val="0"/>
              </a:spcBef>
              <a:buClr>
                <a:srgbClr val="FFFF00"/>
              </a:buClr>
              <a:buFont typeface="Wingdings" panose="05000000000000000000" pitchFamily="2" charset="2"/>
              <a:buNone/>
            </a:pPr>
            <a:r>
              <a:rPr kumimoji="1" lang="zh-CN" altLang="en-US">
                <a:solidFill>
                  <a:srgbClr val="FFFF00"/>
                </a:solidFill>
                <a:latin typeface="宋体" panose="02010600030101010101" pitchFamily="2" charset="-122"/>
                <a:ea typeface="宋体" panose="02010600030101010101" pitchFamily="2" charset="-122"/>
              </a:rPr>
              <a:t>为什么会产生浮力？</a:t>
            </a:r>
          </a:p>
        </p:txBody>
      </p:sp>
      <p:pic>
        <p:nvPicPr>
          <p:cNvPr id="519178" name="Picture 10" descr="Mypsd_41740_201308191230050005B">
            <a:extLst>
              <a:ext uri="{FF2B5EF4-FFF2-40B4-BE49-F238E27FC236}">
                <a16:creationId xmlns:a16="http://schemas.microsoft.com/office/drawing/2014/main" id="{E9C2D1C6-5C75-4778-927B-DB52FA195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210"/>
          <a:stretch>
            <a:fillRect/>
          </a:stretch>
        </p:blipFill>
        <p:spPr bwMode="auto">
          <a:xfrm>
            <a:off x="6084888" y="260350"/>
            <a:ext cx="2808287" cy="59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5">
            <a:extLst>
              <a:ext uri="{FF2B5EF4-FFF2-40B4-BE49-F238E27FC236}">
                <a16:creationId xmlns:a16="http://schemas.microsoft.com/office/drawing/2014/main" id="{F5C9AC1D-2029-4613-B216-6C97202452B3}"/>
              </a:ext>
            </a:extLst>
          </p:cNvPr>
          <p:cNvGrpSpPr>
            <a:grpSpLocks/>
          </p:cNvGrpSpPr>
          <p:nvPr/>
        </p:nvGrpSpPr>
        <p:grpSpPr bwMode="auto">
          <a:xfrm>
            <a:off x="6710363" y="5949950"/>
            <a:ext cx="1223962" cy="425450"/>
            <a:chOff x="4000" y="3748"/>
            <a:chExt cx="771" cy="268"/>
          </a:xfrm>
        </p:grpSpPr>
        <p:sp>
          <p:nvSpPr>
            <p:cNvPr id="9245" name="AutoShape 11">
              <a:extLst>
                <a:ext uri="{FF2B5EF4-FFF2-40B4-BE49-F238E27FC236}">
                  <a16:creationId xmlns:a16="http://schemas.microsoft.com/office/drawing/2014/main" id="{72A0852E-7C09-4A21-9B4F-8FEBA44CAF77}"/>
                </a:ext>
              </a:extLst>
            </p:cNvPr>
            <p:cNvSpPr>
              <a:spLocks noChangeArrowheads="1"/>
            </p:cNvSpPr>
            <p:nvPr/>
          </p:nvSpPr>
          <p:spPr bwMode="auto">
            <a:xfrm>
              <a:off x="4000" y="3790"/>
              <a:ext cx="771" cy="226"/>
            </a:xfrm>
            <a:custGeom>
              <a:avLst/>
              <a:gdLst>
                <a:gd name="T0" fmla="*/ 386 w 21600"/>
                <a:gd name="T1" fmla="*/ 0 h 21600"/>
                <a:gd name="T2" fmla="*/ 113 w 21600"/>
                <a:gd name="T3" fmla="*/ 33 h 21600"/>
                <a:gd name="T4" fmla="*/ 0 w 21600"/>
                <a:gd name="T5" fmla="*/ 113 h 21600"/>
                <a:gd name="T6" fmla="*/ 113 w 21600"/>
                <a:gd name="T7" fmla="*/ 193 h 21600"/>
                <a:gd name="T8" fmla="*/ 386 w 21600"/>
                <a:gd name="T9" fmla="*/ 226 h 21600"/>
                <a:gd name="T10" fmla="*/ 658 w 21600"/>
                <a:gd name="T11" fmla="*/ 193 h 21600"/>
                <a:gd name="T12" fmla="*/ 771 w 21600"/>
                <a:gd name="T13" fmla="*/ 113 h 21600"/>
                <a:gd name="T14" fmla="*/ 658 w 21600"/>
                <a:gd name="T15" fmla="*/ 33 h 21600"/>
                <a:gd name="T16" fmla="*/ 0 60000 65536"/>
                <a:gd name="T17" fmla="*/ 0 60000 65536"/>
                <a:gd name="T18" fmla="*/ 0 60000 65536"/>
                <a:gd name="T19" fmla="*/ 0 60000 65536"/>
                <a:gd name="T20" fmla="*/ 0 60000 65536"/>
                <a:gd name="T21" fmla="*/ 0 60000 65536"/>
                <a:gd name="T22" fmla="*/ 0 60000 65536"/>
                <a:gd name="T23" fmla="*/ 0 60000 65536"/>
                <a:gd name="T24" fmla="*/ 3166 w 21600"/>
                <a:gd name="T25" fmla="*/ 3154 h 21600"/>
                <a:gd name="T26" fmla="*/ 18434 w 21600"/>
                <a:gd name="T27" fmla="*/ 1844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chemeClr val="accent1"/>
            </a:solidFill>
            <a:ln w="28575" algn="ctr">
              <a:solidFill>
                <a:schemeClr val="bg1"/>
              </a:solidFill>
              <a:miter lim="800000"/>
              <a:headEnd/>
              <a:tailEnd/>
            </a:ln>
          </p:spPr>
          <p:txBody>
            <a:bodyPr wrap="none" anchor="ctr">
              <a:spAutoFit/>
            </a:bodyPr>
            <a:lstStyle/>
            <a:p>
              <a:endParaRPr lang="zh-CN" altLang="en-US"/>
            </a:p>
          </p:txBody>
        </p:sp>
        <p:sp>
          <p:nvSpPr>
            <p:cNvPr id="9246" name="Rectangle 12">
              <a:extLst>
                <a:ext uri="{FF2B5EF4-FFF2-40B4-BE49-F238E27FC236}">
                  <a16:creationId xmlns:a16="http://schemas.microsoft.com/office/drawing/2014/main" id="{19BC2A81-6F40-4528-901A-F1D630FBDC03}"/>
                </a:ext>
              </a:extLst>
            </p:cNvPr>
            <p:cNvSpPr>
              <a:spLocks noChangeArrowheads="1"/>
            </p:cNvSpPr>
            <p:nvPr/>
          </p:nvSpPr>
          <p:spPr bwMode="auto">
            <a:xfrm>
              <a:off x="4314" y="3748"/>
              <a:ext cx="45" cy="136"/>
            </a:xfrm>
            <a:prstGeom prst="rect">
              <a:avLst/>
            </a:prstGeom>
            <a:solidFill>
              <a:srgbClr val="FF3300"/>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eaLnBrk="0" hangingPunct="0">
                <a:defRPr sz="2400" b="1">
                  <a:solidFill>
                    <a:schemeClr val="bg1"/>
                  </a:solidFill>
                  <a:latin typeface="仿宋_GB2312" pitchFamily="49" charset="-122"/>
                  <a:ea typeface="仿宋_GB2312" pitchFamily="49" charset="-122"/>
                </a:defRPr>
              </a:lvl1pPr>
              <a:lvl2pPr marL="742950" indent="-285750" eaLnBrk="0" hangingPunct="0">
                <a:defRPr sz="2400" b="1">
                  <a:solidFill>
                    <a:schemeClr val="bg1"/>
                  </a:solidFill>
                  <a:latin typeface="仿宋_GB2312" pitchFamily="49" charset="-122"/>
                  <a:ea typeface="仿宋_GB2312" pitchFamily="49" charset="-122"/>
                </a:defRPr>
              </a:lvl2pPr>
              <a:lvl3pPr marL="1143000" indent="-228600" eaLnBrk="0" hangingPunct="0">
                <a:defRPr sz="2400" b="1">
                  <a:solidFill>
                    <a:schemeClr val="bg1"/>
                  </a:solidFill>
                  <a:latin typeface="仿宋_GB2312" pitchFamily="49" charset="-122"/>
                  <a:ea typeface="仿宋_GB2312" pitchFamily="49" charset="-122"/>
                </a:defRPr>
              </a:lvl3pPr>
              <a:lvl4pPr marL="1600200" indent="-228600" eaLnBrk="0" hangingPunct="0">
                <a:defRPr sz="2400" b="1">
                  <a:solidFill>
                    <a:schemeClr val="bg1"/>
                  </a:solidFill>
                  <a:latin typeface="仿宋_GB2312" pitchFamily="49" charset="-122"/>
                  <a:ea typeface="仿宋_GB2312" pitchFamily="49" charset="-122"/>
                </a:defRPr>
              </a:lvl4pPr>
              <a:lvl5pPr marL="2057400" indent="-228600" eaLnBrk="0" hangingPunct="0">
                <a:defRPr sz="2400" b="1">
                  <a:solidFill>
                    <a:schemeClr val="bg1"/>
                  </a:solidFill>
                  <a:latin typeface="仿宋_GB2312" pitchFamily="49" charset="-122"/>
                  <a:ea typeface="仿宋_GB2312" pitchFamily="49" charset="-122"/>
                </a:defRPr>
              </a:lvl5pPr>
              <a:lvl6pPr marL="25146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6pPr>
              <a:lvl7pPr marL="29718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7pPr>
              <a:lvl8pPr marL="34290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8pPr>
              <a:lvl9pPr marL="38862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9pPr>
            </a:lstStyle>
            <a:p>
              <a:pPr eaLnBrk="1" hangingPunct="1"/>
              <a:endParaRPr lang="zh-CN" altLang="en-US"/>
            </a:p>
          </p:txBody>
        </p:sp>
        <p:sp>
          <p:nvSpPr>
            <p:cNvPr id="9247" name="Freeform 14">
              <a:extLst>
                <a:ext uri="{FF2B5EF4-FFF2-40B4-BE49-F238E27FC236}">
                  <a16:creationId xmlns:a16="http://schemas.microsoft.com/office/drawing/2014/main" id="{1DAA2466-A7DA-4CDA-8180-3677F580895A}"/>
                </a:ext>
              </a:extLst>
            </p:cNvPr>
            <p:cNvSpPr>
              <a:spLocks/>
            </p:cNvSpPr>
            <p:nvPr/>
          </p:nvSpPr>
          <p:spPr bwMode="auto">
            <a:xfrm>
              <a:off x="4241" y="3838"/>
              <a:ext cx="156" cy="92"/>
            </a:xfrm>
            <a:custGeom>
              <a:avLst/>
              <a:gdLst>
                <a:gd name="T0" fmla="*/ 115 w 156"/>
                <a:gd name="T1" fmla="*/ 31 h 92"/>
                <a:gd name="T2" fmla="*/ 42 w 156"/>
                <a:gd name="T3" fmla="*/ 80 h 92"/>
                <a:gd name="T4" fmla="*/ 115 w 156"/>
                <a:gd name="T5" fmla="*/ 31 h 92"/>
                <a:gd name="T6" fmla="*/ 66 w 156"/>
                <a:gd name="T7" fmla="*/ 43 h 92"/>
                <a:gd name="T8" fmla="*/ 30 w 156"/>
                <a:gd name="T9" fmla="*/ 92 h 92"/>
                <a:gd name="T10" fmla="*/ 147 w 156"/>
                <a:gd name="T11" fmla="*/ 7 h 92"/>
                <a:gd name="T12" fmla="*/ 115 w 156"/>
                <a:gd name="T13" fmla="*/ 19 h 92"/>
                <a:gd name="T14" fmla="*/ 60 w 156"/>
                <a:gd name="T15" fmla="*/ 37 h 92"/>
                <a:gd name="T16" fmla="*/ 0 w 156"/>
                <a:gd name="T17" fmla="*/ 74 h 92"/>
                <a:gd name="T18" fmla="*/ 115 w 156"/>
                <a:gd name="T19" fmla="*/ 31 h 92"/>
                <a:gd name="T20" fmla="*/ 78 w 156"/>
                <a:gd name="T21" fmla="*/ 25 h 92"/>
                <a:gd name="T22" fmla="*/ 24 w 156"/>
                <a:gd name="T23" fmla="*/ 31 h 92"/>
                <a:gd name="T24" fmla="*/ 30 w 156"/>
                <a:gd name="T25" fmla="*/ 80 h 92"/>
                <a:gd name="T26" fmla="*/ 115 w 156"/>
                <a:gd name="T27" fmla="*/ 31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6"/>
                <a:gd name="T43" fmla="*/ 0 h 92"/>
                <a:gd name="T44" fmla="*/ 156 w 156"/>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6" h="92">
                  <a:moveTo>
                    <a:pt x="115" y="31"/>
                  </a:moveTo>
                  <a:cubicBezTo>
                    <a:pt x="46" y="37"/>
                    <a:pt x="42" y="23"/>
                    <a:pt x="42" y="80"/>
                  </a:cubicBezTo>
                  <a:cubicBezTo>
                    <a:pt x="66" y="64"/>
                    <a:pt x="99" y="56"/>
                    <a:pt x="115" y="31"/>
                  </a:cubicBezTo>
                  <a:cubicBezTo>
                    <a:pt x="124" y="17"/>
                    <a:pt x="66" y="43"/>
                    <a:pt x="66" y="43"/>
                  </a:cubicBezTo>
                  <a:cubicBezTo>
                    <a:pt x="32" y="66"/>
                    <a:pt x="30" y="46"/>
                    <a:pt x="30" y="92"/>
                  </a:cubicBezTo>
                  <a:cubicBezTo>
                    <a:pt x="69" y="64"/>
                    <a:pt x="110" y="38"/>
                    <a:pt x="147" y="7"/>
                  </a:cubicBezTo>
                  <a:cubicBezTo>
                    <a:pt x="156" y="0"/>
                    <a:pt x="126" y="15"/>
                    <a:pt x="115" y="19"/>
                  </a:cubicBezTo>
                  <a:cubicBezTo>
                    <a:pt x="97" y="25"/>
                    <a:pt x="76" y="26"/>
                    <a:pt x="60" y="37"/>
                  </a:cubicBezTo>
                  <a:cubicBezTo>
                    <a:pt x="50" y="44"/>
                    <a:pt x="18" y="74"/>
                    <a:pt x="0" y="74"/>
                  </a:cubicBezTo>
                  <a:cubicBezTo>
                    <a:pt x="38" y="60"/>
                    <a:pt x="79" y="51"/>
                    <a:pt x="115" y="31"/>
                  </a:cubicBezTo>
                  <a:cubicBezTo>
                    <a:pt x="126" y="25"/>
                    <a:pt x="90" y="23"/>
                    <a:pt x="78" y="25"/>
                  </a:cubicBezTo>
                  <a:cubicBezTo>
                    <a:pt x="60" y="28"/>
                    <a:pt x="42" y="29"/>
                    <a:pt x="24" y="31"/>
                  </a:cubicBezTo>
                  <a:cubicBezTo>
                    <a:pt x="9" y="54"/>
                    <a:pt x="11" y="61"/>
                    <a:pt x="30" y="80"/>
                  </a:cubicBezTo>
                  <a:cubicBezTo>
                    <a:pt x="58" y="64"/>
                    <a:pt x="115" y="31"/>
                    <a:pt x="115" y="31"/>
                  </a:cubicBezTo>
                  <a:close/>
                </a:path>
              </a:pathLst>
            </a:custGeom>
            <a:solidFill>
              <a:schemeClr val="accent1"/>
            </a:solidFill>
            <a:ln w="28575" cap="flat" cmpd="sng">
              <a:solidFill>
                <a:srgbClr val="FF0000"/>
              </a:solidFill>
              <a:prstDash val="solid"/>
              <a:round/>
              <a:headEnd type="none" w="med" len="med"/>
              <a:tailEnd type="none" w="med" len="med"/>
            </a:ln>
          </p:spPr>
          <p:txBody>
            <a:bodyPr>
              <a:spAutoFit/>
            </a:bodyPr>
            <a:lstStyle/>
            <a:p>
              <a:endParaRPr lang="zh-CN" altLang="en-US"/>
            </a:p>
          </p:txBody>
        </p:sp>
      </p:grpSp>
      <p:sp>
        <p:nvSpPr>
          <p:cNvPr id="519184" name="Rectangle 16">
            <a:extLst>
              <a:ext uri="{FF2B5EF4-FFF2-40B4-BE49-F238E27FC236}">
                <a16:creationId xmlns:a16="http://schemas.microsoft.com/office/drawing/2014/main" id="{CA56DDE3-ACF7-41D2-B155-87FEE4EC2111}"/>
              </a:ext>
            </a:extLst>
          </p:cNvPr>
          <p:cNvSpPr>
            <a:spLocks noChangeArrowheads="1"/>
          </p:cNvSpPr>
          <p:nvPr/>
        </p:nvSpPr>
        <p:spPr bwMode="auto">
          <a:xfrm>
            <a:off x="3348038" y="739775"/>
            <a:ext cx="316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bg1"/>
                </a:solidFill>
                <a:latin typeface="仿宋_GB2312" pitchFamily="49" charset="-122"/>
                <a:ea typeface="仿宋_GB2312" pitchFamily="49" charset="-122"/>
              </a:defRPr>
            </a:lvl1pPr>
            <a:lvl2pPr marL="742950" indent="-285750" eaLnBrk="0" hangingPunct="0">
              <a:defRPr sz="2400" b="1">
                <a:solidFill>
                  <a:schemeClr val="bg1"/>
                </a:solidFill>
                <a:latin typeface="仿宋_GB2312" pitchFamily="49" charset="-122"/>
                <a:ea typeface="仿宋_GB2312" pitchFamily="49" charset="-122"/>
              </a:defRPr>
            </a:lvl2pPr>
            <a:lvl3pPr marL="1143000" indent="-228600" eaLnBrk="0" hangingPunct="0">
              <a:defRPr sz="2400" b="1">
                <a:solidFill>
                  <a:schemeClr val="bg1"/>
                </a:solidFill>
                <a:latin typeface="仿宋_GB2312" pitchFamily="49" charset="-122"/>
                <a:ea typeface="仿宋_GB2312" pitchFamily="49" charset="-122"/>
              </a:defRPr>
            </a:lvl3pPr>
            <a:lvl4pPr marL="1600200" indent="-228600" eaLnBrk="0" hangingPunct="0">
              <a:defRPr sz="2400" b="1">
                <a:solidFill>
                  <a:schemeClr val="bg1"/>
                </a:solidFill>
                <a:latin typeface="仿宋_GB2312" pitchFamily="49" charset="-122"/>
                <a:ea typeface="仿宋_GB2312" pitchFamily="49" charset="-122"/>
              </a:defRPr>
            </a:lvl4pPr>
            <a:lvl5pPr marL="2057400" indent="-228600" eaLnBrk="0" hangingPunct="0">
              <a:defRPr sz="2400" b="1">
                <a:solidFill>
                  <a:schemeClr val="bg1"/>
                </a:solidFill>
                <a:latin typeface="仿宋_GB2312" pitchFamily="49" charset="-122"/>
                <a:ea typeface="仿宋_GB2312" pitchFamily="49" charset="-122"/>
              </a:defRPr>
            </a:lvl5pPr>
            <a:lvl6pPr marL="25146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6pPr>
            <a:lvl7pPr marL="29718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7pPr>
            <a:lvl8pPr marL="34290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8pPr>
            <a:lvl9pPr marL="38862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9pPr>
          </a:lstStyle>
          <a:p>
            <a:pPr algn="l" eaLnBrk="1" hangingPunct="1">
              <a:spcBef>
                <a:spcPct val="0"/>
              </a:spcBef>
              <a:buClr>
                <a:srgbClr val="FFFF00"/>
              </a:buClr>
              <a:buFont typeface="Wingdings" panose="05000000000000000000" pitchFamily="2" charset="2"/>
              <a:buNone/>
            </a:pPr>
            <a:r>
              <a:rPr kumimoji="1" lang="zh-CN" altLang="en-US">
                <a:solidFill>
                  <a:srgbClr val="00FFFF"/>
                </a:solidFill>
              </a:rPr>
              <a:t>流体中的压强差。</a:t>
            </a:r>
          </a:p>
        </p:txBody>
      </p:sp>
      <p:sp>
        <p:nvSpPr>
          <p:cNvPr id="519186" name="AutoShape 18">
            <a:extLst>
              <a:ext uri="{FF2B5EF4-FFF2-40B4-BE49-F238E27FC236}">
                <a16:creationId xmlns:a16="http://schemas.microsoft.com/office/drawing/2014/main" id="{1F89F37B-957B-450F-B032-540B72FDC07B}"/>
              </a:ext>
            </a:extLst>
          </p:cNvPr>
          <p:cNvSpPr>
            <a:spLocks noChangeArrowheads="1"/>
          </p:cNvSpPr>
          <p:nvPr/>
        </p:nvSpPr>
        <p:spPr bwMode="auto">
          <a:xfrm rot="-3007498">
            <a:off x="6407151" y="2241550"/>
            <a:ext cx="360362" cy="287337"/>
          </a:xfrm>
          <a:prstGeom prst="parallelogram">
            <a:avLst>
              <a:gd name="adj" fmla="val 41991"/>
            </a:avLst>
          </a:prstGeom>
          <a:solidFill>
            <a:schemeClr val="accent1"/>
          </a:solidFill>
          <a:ln>
            <a:noFill/>
          </a:ln>
          <a:extLst>
            <a:ext uri="{91240B29-F687-4F45-9708-019B960494DF}">
              <a14:hiddenLine xmlns:a14="http://schemas.microsoft.com/office/drawing/2010/main" w="28575" algn="ctr">
                <a:solidFill>
                  <a:srgbClr val="000000"/>
                </a:solidFill>
                <a:miter lim="800000"/>
                <a:headEnd/>
                <a:tailEnd/>
              </a14:hiddenLine>
            </a:ext>
          </a:extLst>
        </p:spPr>
        <p:txBody>
          <a:bodyPr wrap="none" anchor="ctr">
            <a:spAutoFit/>
          </a:bodyPr>
          <a:lstStyle>
            <a:lvl1pPr eaLnBrk="0" hangingPunct="0">
              <a:defRPr sz="2400" b="1">
                <a:solidFill>
                  <a:schemeClr val="bg1"/>
                </a:solidFill>
                <a:latin typeface="仿宋_GB2312" pitchFamily="49" charset="-122"/>
                <a:ea typeface="仿宋_GB2312" pitchFamily="49" charset="-122"/>
              </a:defRPr>
            </a:lvl1pPr>
            <a:lvl2pPr marL="742950" indent="-285750" eaLnBrk="0" hangingPunct="0">
              <a:defRPr sz="2400" b="1">
                <a:solidFill>
                  <a:schemeClr val="bg1"/>
                </a:solidFill>
                <a:latin typeface="仿宋_GB2312" pitchFamily="49" charset="-122"/>
                <a:ea typeface="仿宋_GB2312" pitchFamily="49" charset="-122"/>
              </a:defRPr>
            </a:lvl2pPr>
            <a:lvl3pPr marL="1143000" indent="-228600" eaLnBrk="0" hangingPunct="0">
              <a:defRPr sz="2400" b="1">
                <a:solidFill>
                  <a:schemeClr val="bg1"/>
                </a:solidFill>
                <a:latin typeface="仿宋_GB2312" pitchFamily="49" charset="-122"/>
                <a:ea typeface="仿宋_GB2312" pitchFamily="49" charset="-122"/>
              </a:defRPr>
            </a:lvl3pPr>
            <a:lvl4pPr marL="1600200" indent="-228600" eaLnBrk="0" hangingPunct="0">
              <a:defRPr sz="2400" b="1">
                <a:solidFill>
                  <a:schemeClr val="bg1"/>
                </a:solidFill>
                <a:latin typeface="仿宋_GB2312" pitchFamily="49" charset="-122"/>
                <a:ea typeface="仿宋_GB2312" pitchFamily="49" charset="-122"/>
              </a:defRPr>
            </a:lvl4pPr>
            <a:lvl5pPr marL="2057400" indent="-228600" eaLnBrk="0" hangingPunct="0">
              <a:defRPr sz="2400" b="1">
                <a:solidFill>
                  <a:schemeClr val="bg1"/>
                </a:solidFill>
                <a:latin typeface="仿宋_GB2312" pitchFamily="49" charset="-122"/>
                <a:ea typeface="仿宋_GB2312" pitchFamily="49" charset="-122"/>
              </a:defRPr>
            </a:lvl5pPr>
            <a:lvl6pPr marL="25146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6pPr>
            <a:lvl7pPr marL="29718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7pPr>
            <a:lvl8pPr marL="34290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8pPr>
            <a:lvl9pPr marL="38862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9pPr>
          </a:lstStyle>
          <a:p>
            <a:pPr eaLnBrk="1" hangingPunct="1"/>
            <a:endParaRPr lang="zh-CN" altLang="zh-CN"/>
          </a:p>
        </p:txBody>
      </p:sp>
      <p:sp>
        <p:nvSpPr>
          <p:cNvPr id="519187" name="Line 19">
            <a:extLst>
              <a:ext uri="{FF2B5EF4-FFF2-40B4-BE49-F238E27FC236}">
                <a16:creationId xmlns:a16="http://schemas.microsoft.com/office/drawing/2014/main" id="{C73C12B8-8662-4156-B0F5-136E3DD92605}"/>
              </a:ext>
            </a:extLst>
          </p:cNvPr>
          <p:cNvSpPr>
            <a:spLocks noChangeShapeType="1"/>
          </p:cNvSpPr>
          <p:nvPr/>
        </p:nvSpPr>
        <p:spPr bwMode="auto">
          <a:xfrm flipV="1">
            <a:off x="6269038" y="2368550"/>
            <a:ext cx="330200" cy="227013"/>
          </a:xfrm>
          <a:prstGeom prst="line">
            <a:avLst/>
          </a:prstGeom>
          <a:noFill/>
          <a:ln w="28575">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519188" name="Object 20">
            <a:extLst>
              <a:ext uri="{FF2B5EF4-FFF2-40B4-BE49-F238E27FC236}">
                <a16:creationId xmlns:a16="http://schemas.microsoft.com/office/drawing/2014/main" id="{389D3503-49C8-489C-9084-32E5AF3A4330}"/>
              </a:ext>
            </a:extLst>
          </p:cNvPr>
          <p:cNvGraphicFramePr>
            <a:graphicFrameLocks noChangeAspect="1"/>
          </p:cNvGraphicFramePr>
          <p:nvPr/>
        </p:nvGraphicFramePr>
        <p:xfrm>
          <a:off x="5724525" y="2133600"/>
          <a:ext cx="501650" cy="382588"/>
        </p:xfrm>
        <a:graphic>
          <a:graphicData uri="http://schemas.openxmlformats.org/presentationml/2006/ole">
            <mc:AlternateContent xmlns:mc="http://schemas.openxmlformats.org/markup-compatibility/2006">
              <mc:Choice xmlns:v="urn:schemas-microsoft-com:vml" Requires="v">
                <p:oleObj spid="_x0000_s35884" name="公式" r:id="rId6" imgW="368280" imgH="279360" progId="Equation.3">
                  <p:embed/>
                </p:oleObj>
              </mc:Choice>
              <mc:Fallback>
                <p:oleObj name="公式" r:id="rId6" imgW="368280" imgH="279360" progId="Equation.3">
                  <p:embed/>
                  <p:pic>
                    <p:nvPicPr>
                      <p:cNvPr id="519188" name="Object 20">
                        <a:extLst>
                          <a:ext uri="{FF2B5EF4-FFF2-40B4-BE49-F238E27FC236}">
                            <a16:creationId xmlns:a16="http://schemas.microsoft.com/office/drawing/2014/main" id="{389D3503-49C8-489C-9084-32E5AF3A43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2133600"/>
                        <a:ext cx="501650"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graphicFrame>
        <p:nvGraphicFramePr>
          <p:cNvPr id="519195" name="Object 27">
            <a:extLst>
              <a:ext uri="{FF2B5EF4-FFF2-40B4-BE49-F238E27FC236}">
                <a16:creationId xmlns:a16="http://schemas.microsoft.com/office/drawing/2014/main" id="{43978166-7FFA-4E6C-BF50-301E324B7DA9}"/>
              </a:ext>
            </a:extLst>
          </p:cNvPr>
          <p:cNvGraphicFramePr>
            <a:graphicFrameLocks noChangeAspect="1"/>
          </p:cNvGraphicFramePr>
          <p:nvPr/>
        </p:nvGraphicFramePr>
        <p:xfrm>
          <a:off x="1971675" y="1703388"/>
          <a:ext cx="879475" cy="450850"/>
        </p:xfrm>
        <a:graphic>
          <a:graphicData uri="http://schemas.openxmlformats.org/presentationml/2006/ole">
            <mc:AlternateContent xmlns:mc="http://schemas.openxmlformats.org/markup-compatibility/2006">
              <mc:Choice xmlns:v="urn:schemas-microsoft-com:vml" Requires="v">
                <p:oleObj spid="_x0000_s35885" name="公式" r:id="rId8" imgW="647640" imgH="330120" progId="Equation.3">
                  <p:embed/>
                </p:oleObj>
              </mc:Choice>
              <mc:Fallback>
                <p:oleObj name="公式" r:id="rId8" imgW="647640" imgH="330120" progId="Equation.3">
                  <p:embed/>
                  <p:pic>
                    <p:nvPicPr>
                      <p:cNvPr id="519195" name="Object 27">
                        <a:extLst>
                          <a:ext uri="{FF2B5EF4-FFF2-40B4-BE49-F238E27FC236}">
                            <a16:creationId xmlns:a16="http://schemas.microsoft.com/office/drawing/2014/main" id="{43978166-7FFA-4E6C-BF50-301E324B7D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1675" y="1703388"/>
                        <a:ext cx="87947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graphicFrame>
        <p:nvGraphicFramePr>
          <p:cNvPr id="519196" name="Object 28">
            <a:extLst>
              <a:ext uri="{FF2B5EF4-FFF2-40B4-BE49-F238E27FC236}">
                <a16:creationId xmlns:a16="http://schemas.microsoft.com/office/drawing/2014/main" id="{A1DAD5C1-B8B0-4C06-A8E9-08E453E1E1B2}"/>
              </a:ext>
            </a:extLst>
          </p:cNvPr>
          <p:cNvGraphicFramePr>
            <a:graphicFrameLocks noChangeAspect="1"/>
          </p:cNvGraphicFramePr>
          <p:nvPr/>
        </p:nvGraphicFramePr>
        <p:xfrm>
          <a:off x="2916238" y="1700213"/>
          <a:ext cx="1071562" cy="536575"/>
        </p:xfrm>
        <a:graphic>
          <a:graphicData uri="http://schemas.openxmlformats.org/presentationml/2006/ole">
            <mc:AlternateContent xmlns:mc="http://schemas.openxmlformats.org/markup-compatibility/2006">
              <mc:Choice xmlns:v="urn:schemas-microsoft-com:vml" Requires="v">
                <p:oleObj spid="_x0000_s35886" name="公式" r:id="rId10" imgW="787320" imgH="393480" progId="Equation.3">
                  <p:embed/>
                </p:oleObj>
              </mc:Choice>
              <mc:Fallback>
                <p:oleObj name="公式" r:id="rId10" imgW="787320" imgH="393480" progId="Equation.3">
                  <p:embed/>
                  <p:pic>
                    <p:nvPicPr>
                      <p:cNvPr id="519196" name="Object 28">
                        <a:extLst>
                          <a:ext uri="{FF2B5EF4-FFF2-40B4-BE49-F238E27FC236}">
                            <a16:creationId xmlns:a16="http://schemas.microsoft.com/office/drawing/2014/main" id="{A1DAD5C1-B8B0-4C06-A8E9-08E453E1E1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6238" y="1700213"/>
                        <a:ext cx="10715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graphicFrame>
        <p:nvGraphicFramePr>
          <p:cNvPr id="519197" name="Object 29">
            <a:extLst>
              <a:ext uri="{FF2B5EF4-FFF2-40B4-BE49-F238E27FC236}">
                <a16:creationId xmlns:a16="http://schemas.microsoft.com/office/drawing/2014/main" id="{208DE760-8D7B-4EE7-B63E-9B5D1367483B}"/>
              </a:ext>
            </a:extLst>
          </p:cNvPr>
          <p:cNvGraphicFramePr>
            <a:graphicFrameLocks noChangeAspect="1"/>
          </p:cNvGraphicFramePr>
          <p:nvPr/>
        </p:nvGraphicFramePr>
        <p:xfrm>
          <a:off x="1476375" y="2314575"/>
          <a:ext cx="3379788" cy="1092200"/>
        </p:xfrm>
        <a:graphic>
          <a:graphicData uri="http://schemas.openxmlformats.org/presentationml/2006/ole">
            <mc:AlternateContent xmlns:mc="http://schemas.openxmlformats.org/markup-compatibility/2006">
              <mc:Choice xmlns:v="urn:schemas-microsoft-com:vml" Requires="v">
                <p:oleObj spid="_x0000_s35887" name="公式" r:id="rId12" imgW="2489040" imgH="799920" progId="Equation.3">
                  <p:embed/>
                </p:oleObj>
              </mc:Choice>
              <mc:Fallback>
                <p:oleObj name="公式" r:id="rId12" imgW="2489040" imgH="799920" progId="Equation.3">
                  <p:embed/>
                  <p:pic>
                    <p:nvPicPr>
                      <p:cNvPr id="519197" name="Object 29">
                        <a:extLst>
                          <a:ext uri="{FF2B5EF4-FFF2-40B4-BE49-F238E27FC236}">
                            <a16:creationId xmlns:a16="http://schemas.microsoft.com/office/drawing/2014/main" id="{208DE760-8D7B-4EE7-B63E-9B5D136748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76375" y="2314575"/>
                        <a:ext cx="3379788"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graphicFrame>
        <p:nvGraphicFramePr>
          <p:cNvPr id="519198" name="Object 30">
            <a:extLst>
              <a:ext uri="{FF2B5EF4-FFF2-40B4-BE49-F238E27FC236}">
                <a16:creationId xmlns:a16="http://schemas.microsoft.com/office/drawing/2014/main" id="{6FFB4CE7-4ED7-492F-B1E9-7D20B7636903}"/>
              </a:ext>
            </a:extLst>
          </p:cNvPr>
          <p:cNvGraphicFramePr>
            <a:graphicFrameLocks noChangeAspect="1"/>
          </p:cNvGraphicFramePr>
          <p:nvPr/>
        </p:nvGraphicFramePr>
        <p:xfrm>
          <a:off x="2195513" y="4384675"/>
          <a:ext cx="1657350" cy="450850"/>
        </p:xfrm>
        <a:graphic>
          <a:graphicData uri="http://schemas.openxmlformats.org/presentationml/2006/ole">
            <mc:AlternateContent xmlns:mc="http://schemas.openxmlformats.org/markup-compatibility/2006">
              <mc:Choice xmlns:v="urn:schemas-microsoft-com:vml" Requires="v">
                <p:oleObj spid="_x0000_s35888" name="公式" r:id="rId14" imgW="1218960" imgH="330120" progId="Equation.3">
                  <p:embed/>
                </p:oleObj>
              </mc:Choice>
              <mc:Fallback>
                <p:oleObj name="公式" r:id="rId14" imgW="1218960" imgH="330120" progId="Equation.3">
                  <p:embed/>
                  <p:pic>
                    <p:nvPicPr>
                      <p:cNvPr id="519198" name="Object 30">
                        <a:extLst>
                          <a:ext uri="{FF2B5EF4-FFF2-40B4-BE49-F238E27FC236}">
                            <a16:creationId xmlns:a16="http://schemas.microsoft.com/office/drawing/2014/main" id="{6FFB4CE7-4ED7-492F-B1E9-7D20B763690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95513" y="4384675"/>
                        <a:ext cx="16573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graphicFrame>
        <p:nvGraphicFramePr>
          <p:cNvPr id="519199" name="Object 31">
            <a:extLst>
              <a:ext uri="{FF2B5EF4-FFF2-40B4-BE49-F238E27FC236}">
                <a16:creationId xmlns:a16="http://schemas.microsoft.com/office/drawing/2014/main" id="{1BCD3BF4-C343-4862-8CE2-9213F7A2B09D}"/>
              </a:ext>
            </a:extLst>
          </p:cNvPr>
          <p:cNvGraphicFramePr>
            <a:graphicFrameLocks noChangeAspect="1"/>
          </p:cNvGraphicFramePr>
          <p:nvPr/>
        </p:nvGraphicFramePr>
        <p:xfrm>
          <a:off x="2051050" y="5157788"/>
          <a:ext cx="1519238" cy="555625"/>
        </p:xfrm>
        <a:graphic>
          <a:graphicData uri="http://schemas.openxmlformats.org/presentationml/2006/ole">
            <mc:AlternateContent xmlns:mc="http://schemas.openxmlformats.org/markup-compatibility/2006">
              <mc:Choice xmlns:v="urn:schemas-microsoft-com:vml" Requires="v">
                <p:oleObj spid="_x0000_s35889" name="公式" r:id="rId16" imgW="1117440" imgH="406080" progId="Equation.3">
                  <p:embed/>
                </p:oleObj>
              </mc:Choice>
              <mc:Fallback>
                <p:oleObj name="公式" r:id="rId16" imgW="1117440" imgH="406080" progId="Equation.3">
                  <p:embed/>
                  <p:pic>
                    <p:nvPicPr>
                      <p:cNvPr id="519199" name="Object 31">
                        <a:extLst>
                          <a:ext uri="{FF2B5EF4-FFF2-40B4-BE49-F238E27FC236}">
                            <a16:creationId xmlns:a16="http://schemas.microsoft.com/office/drawing/2014/main" id="{1BCD3BF4-C343-4862-8CE2-9213F7A2B09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51050" y="5157788"/>
                        <a:ext cx="1519238"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graphicFrame>
        <p:nvGraphicFramePr>
          <p:cNvPr id="519200" name="Object 32">
            <a:extLst>
              <a:ext uri="{FF2B5EF4-FFF2-40B4-BE49-F238E27FC236}">
                <a16:creationId xmlns:a16="http://schemas.microsoft.com/office/drawing/2014/main" id="{B5D0C975-D1BB-4062-81D7-84F0BC104070}"/>
              </a:ext>
            </a:extLst>
          </p:cNvPr>
          <p:cNvGraphicFramePr>
            <a:graphicFrameLocks noChangeAspect="1"/>
          </p:cNvGraphicFramePr>
          <p:nvPr/>
        </p:nvGraphicFramePr>
        <p:xfrm>
          <a:off x="2411413" y="5876925"/>
          <a:ext cx="1309687" cy="555625"/>
        </p:xfrm>
        <a:graphic>
          <a:graphicData uri="http://schemas.openxmlformats.org/presentationml/2006/ole">
            <mc:AlternateContent xmlns:mc="http://schemas.openxmlformats.org/markup-compatibility/2006">
              <mc:Choice xmlns:v="urn:schemas-microsoft-com:vml" Requires="v">
                <p:oleObj spid="_x0000_s35890" name="公式" r:id="rId18" imgW="965160" imgH="406080" progId="Equation.3">
                  <p:embed/>
                </p:oleObj>
              </mc:Choice>
              <mc:Fallback>
                <p:oleObj name="公式" r:id="rId18" imgW="965160" imgH="406080" progId="Equation.3">
                  <p:embed/>
                  <p:pic>
                    <p:nvPicPr>
                      <p:cNvPr id="519200" name="Object 32">
                        <a:extLst>
                          <a:ext uri="{FF2B5EF4-FFF2-40B4-BE49-F238E27FC236}">
                            <a16:creationId xmlns:a16="http://schemas.microsoft.com/office/drawing/2014/main" id="{B5D0C975-D1BB-4062-81D7-84F0BC10407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11413" y="5876925"/>
                        <a:ext cx="1309687"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sp>
        <p:nvSpPr>
          <p:cNvPr id="519202" name="Rectangle 34">
            <a:extLst>
              <a:ext uri="{FF2B5EF4-FFF2-40B4-BE49-F238E27FC236}">
                <a16:creationId xmlns:a16="http://schemas.microsoft.com/office/drawing/2014/main" id="{9C6FB612-E267-43BA-8DCF-80EB5394367E}"/>
              </a:ext>
            </a:extLst>
          </p:cNvPr>
          <p:cNvSpPr>
            <a:spLocks noChangeArrowheads="1"/>
          </p:cNvSpPr>
          <p:nvPr/>
        </p:nvSpPr>
        <p:spPr bwMode="auto">
          <a:xfrm>
            <a:off x="1116013" y="1484313"/>
            <a:ext cx="4103687" cy="1800225"/>
          </a:xfrm>
          <a:prstGeom prst="rect">
            <a:avLst/>
          </a:prstGeom>
          <a:noFill/>
          <a:ln w="9525" algn="ctr">
            <a:solidFill>
              <a:srgbClr val="00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sz="2400" b="1">
                <a:solidFill>
                  <a:schemeClr val="bg1"/>
                </a:solidFill>
                <a:latin typeface="仿宋_GB2312" pitchFamily="49" charset="-122"/>
                <a:ea typeface="仿宋_GB2312" pitchFamily="49" charset="-122"/>
              </a:defRPr>
            </a:lvl1pPr>
            <a:lvl2pPr marL="742950" indent="-285750" eaLnBrk="0" hangingPunct="0">
              <a:defRPr sz="2400" b="1">
                <a:solidFill>
                  <a:schemeClr val="bg1"/>
                </a:solidFill>
                <a:latin typeface="仿宋_GB2312" pitchFamily="49" charset="-122"/>
                <a:ea typeface="仿宋_GB2312" pitchFamily="49" charset="-122"/>
              </a:defRPr>
            </a:lvl2pPr>
            <a:lvl3pPr marL="1143000" indent="-228600" eaLnBrk="0" hangingPunct="0">
              <a:defRPr sz="2400" b="1">
                <a:solidFill>
                  <a:schemeClr val="bg1"/>
                </a:solidFill>
                <a:latin typeface="仿宋_GB2312" pitchFamily="49" charset="-122"/>
                <a:ea typeface="仿宋_GB2312" pitchFamily="49" charset="-122"/>
              </a:defRPr>
            </a:lvl3pPr>
            <a:lvl4pPr marL="1600200" indent="-228600" eaLnBrk="0" hangingPunct="0">
              <a:defRPr sz="2400" b="1">
                <a:solidFill>
                  <a:schemeClr val="bg1"/>
                </a:solidFill>
                <a:latin typeface="仿宋_GB2312" pitchFamily="49" charset="-122"/>
                <a:ea typeface="仿宋_GB2312" pitchFamily="49" charset="-122"/>
              </a:defRPr>
            </a:lvl4pPr>
            <a:lvl5pPr marL="2057400" indent="-228600" eaLnBrk="0" hangingPunct="0">
              <a:defRPr sz="2400" b="1">
                <a:solidFill>
                  <a:schemeClr val="bg1"/>
                </a:solidFill>
                <a:latin typeface="仿宋_GB2312" pitchFamily="49" charset="-122"/>
                <a:ea typeface="仿宋_GB2312" pitchFamily="49" charset="-122"/>
              </a:defRPr>
            </a:lvl5pPr>
            <a:lvl6pPr marL="25146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6pPr>
            <a:lvl7pPr marL="29718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7pPr>
            <a:lvl8pPr marL="34290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8pPr>
            <a:lvl9pPr marL="38862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9pPr>
          </a:lstStyle>
          <a:p>
            <a:pPr eaLnBrk="1" hangingPunct="1"/>
            <a:endParaRPr lang="zh-CN" altLang="zh-CN"/>
          </a:p>
        </p:txBody>
      </p:sp>
      <p:graphicFrame>
        <p:nvGraphicFramePr>
          <p:cNvPr id="519203" name="Object 35">
            <a:extLst>
              <a:ext uri="{FF2B5EF4-FFF2-40B4-BE49-F238E27FC236}">
                <a16:creationId xmlns:a16="http://schemas.microsoft.com/office/drawing/2014/main" id="{F549BF7C-BE6A-44A7-9488-10380BA4BD69}"/>
              </a:ext>
            </a:extLst>
          </p:cNvPr>
          <p:cNvGraphicFramePr>
            <a:graphicFrameLocks noChangeAspect="1"/>
          </p:cNvGraphicFramePr>
          <p:nvPr/>
        </p:nvGraphicFramePr>
        <p:xfrm>
          <a:off x="6156325" y="2636838"/>
          <a:ext cx="407988" cy="392112"/>
        </p:xfrm>
        <a:graphic>
          <a:graphicData uri="http://schemas.openxmlformats.org/presentationml/2006/ole">
            <mc:AlternateContent xmlns:mc="http://schemas.openxmlformats.org/markup-compatibility/2006">
              <mc:Choice xmlns:v="urn:schemas-microsoft-com:vml" Requires="v">
                <p:oleObj spid="_x0000_s35891" name="公式" r:id="rId20" imgW="203040" imgH="266400" progId="Equation.3">
                  <p:embed/>
                </p:oleObj>
              </mc:Choice>
              <mc:Fallback>
                <p:oleObj name="公式" r:id="rId20" imgW="203040" imgH="266400" progId="Equation.3">
                  <p:embed/>
                  <p:pic>
                    <p:nvPicPr>
                      <p:cNvPr id="519203" name="Object 35">
                        <a:extLst>
                          <a:ext uri="{FF2B5EF4-FFF2-40B4-BE49-F238E27FC236}">
                            <a16:creationId xmlns:a16="http://schemas.microsoft.com/office/drawing/2014/main" id="{F549BF7C-BE6A-44A7-9488-10380BA4BD6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56325" y="2636838"/>
                        <a:ext cx="407988"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graphicFrame>
        <p:nvGraphicFramePr>
          <p:cNvPr id="519204" name="Object 36">
            <a:extLst>
              <a:ext uri="{FF2B5EF4-FFF2-40B4-BE49-F238E27FC236}">
                <a16:creationId xmlns:a16="http://schemas.microsoft.com/office/drawing/2014/main" id="{CD7D5BE3-F271-44F9-858F-7DA0D31D2C05}"/>
              </a:ext>
            </a:extLst>
          </p:cNvPr>
          <p:cNvGraphicFramePr>
            <a:graphicFrameLocks noChangeAspect="1"/>
          </p:cNvGraphicFramePr>
          <p:nvPr/>
        </p:nvGraphicFramePr>
        <p:xfrm>
          <a:off x="5219700" y="3500438"/>
          <a:ext cx="1557338" cy="450850"/>
        </p:xfrm>
        <a:graphic>
          <a:graphicData uri="http://schemas.openxmlformats.org/presentationml/2006/ole">
            <mc:AlternateContent xmlns:mc="http://schemas.openxmlformats.org/markup-compatibility/2006">
              <mc:Choice xmlns:v="urn:schemas-microsoft-com:vml" Requires="v">
                <p:oleObj spid="_x0000_s35892" name="公式" r:id="rId22" imgW="1143000" imgH="330120" progId="Equation.3">
                  <p:embed/>
                </p:oleObj>
              </mc:Choice>
              <mc:Fallback>
                <p:oleObj name="公式" r:id="rId22" imgW="1143000" imgH="330120" progId="Equation.3">
                  <p:embed/>
                  <p:pic>
                    <p:nvPicPr>
                      <p:cNvPr id="519204" name="Object 36">
                        <a:extLst>
                          <a:ext uri="{FF2B5EF4-FFF2-40B4-BE49-F238E27FC236}">
                            <a16:creationId xmlns:a16="http://schemas.microsoft.com/office/drawing/2014/main" id="{CD7D5BE3-F271-44F9-858F-7DA0D31D2C0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19700" y="3500438"/>
                        <a:ext cx="15573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sp>
        <p:nvSpPr>
          <p:cNvPr id="519207" name="Line 39">
            <a:extLst>
              <a:ext uri="{FF2B5EF4-FFF2-40B4-BE49-F238E27FC236}">
                <a16:creationId xmlns:a16="http://schemas.microsoft.com/office/drawing/2014/main" id="{72199B4F-5D1E-4D74-8B54-D9A083FB903B}"/>
              </a:ext>
            </a:extLst>
          </p:cNvPr>
          <p:cNvSpPr>
            <a:spLocks noChangeShapeType="1"/>
          </p:cNvSpPr>
          <p:nvPr/>
        </p:nvSpPr>
        <p:spPr bwMode="auto">
          <a:xfrm flipH="1">
            <a:off x="8604250" y="2636838"/>
            <a:ext cx="30163" cy="1152525"/>
          </a:xfrm>
          <a:prstGeom prst="line">
            <a:avLst/>
          </a:prstGeom>
          <a:noFill/>
          <a:ln w="28575">
            <a:solidFill>
              <a:schemeClr val="bg1"/>
            </a:solidFill>
            <a:round/>
            <a:headEnd type="triangle" w="med" len="med"/>
            <a:tailEn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519208" name="Object 40">
            <a:extLst>
              <a:ext uri="{FF2B5EF4-FFF2-40B4-BE49-F238E27FC236}">
                <a16:creationId xmlns:a16="http://schemas.microsoft.com/office/drawing/2014/main" id="{957C1BFB-79E2-431C-9D8F-D14AB1528574}"/>
              </a:ext>
            </a:extLst>
          </p:cNvPr>
          <p:cNvGraphicFramePr>
            <a:graphicFrameLocks noChangeAspect="1"/>
          </p:cNvGraphicFramePr>
          <p:nvPr/>
        </p:nvGraphicFramePr>
        <p:xfrm>
          <a:off x="8693150" y="2740025"/>
          <a:ext cx="260350" cy="260350"/>
        </p:xfrm>
        <a:graphic>
          <a:graphicData uri="http://schemas.openxmlformats.org/presentationml/2006/ole">
            <mc:AlternateContent xmlns:mc="http://schemas.openxmlformats.org/markup-compatibility/2006">
              <mc:Choice xmlns:v="urn:schemas-microsoft-com:vml" Requires="v">
                <p:oleObj spid="_x0000_s35893" name="公式" r:id="rId24" imgW="190440" imgH="190440" progId="Equation.3">
                  <p:embed/>
                </p:oleObj>
              </mc:Choice>
              <mc:Fallback>
                <p:oleObj name="公式" r:id="rId24" imgW="190440" imgH="190440" progId="Equation.3">
                  <p:embed/>
                  <p:pic>
                    <p:nvPicPr>
                      <p:cNvPr id="519208" name="Object 40">
                        <a:extLst>
                          <a:ext uri="{FF2B5EF4-FFF2-40B4-BE49-F238E27FC236}">
                            <a16:creationId xmlns:a16="http://schemas.microsoft.com/office/drawing/2014/main" id="{957C1BFB-79E2-431C-9D8F-D14AB152857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693150" y="2740025"/>
                        <a:ext cx="2603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graphicFrame>
        <p:nvGraphicFramePr>
          <p:cNvPr id="519209" name="Object 41">
            <a:extLst>
              <a:ext uri="{FF2B5EF4-FFF2-40B4-BE49-F238E27FC236}">
                <a16:creationId xmlns:a16="http://schemas.microsoft.com/office/drawing/2014/main" id="{5D2EF650-51AE-4DFC-9D4A-DAB7373BAAC8}"/>
              </a:ext>
            </a:extLst>
          </p:cNvPr>
          <p:cNvGraphicFramePr>
            <a:graphicFrameLocks noChangeAspect="1"/>
          </p:cNvGraphicFramePr>
          <p:nvPr/>
        </p:nvGraphicFramePr>
        <p:xfrm>
          <a:off x="7524750" y="3789363"/>
          <a:ext cx="311150" cy="433387"/>
        </p:xfrm>
        <a:graphic>
          <a:graphicData uri="http://schemas.openxmlformats.org/presentationml/2006/ole">
            <mc:AlternateContent xmlns:mc="http://schemas.openxmlformats.org/markup-compatibility/2006">
              <mc:Choice xmlns:v="urn:schemas-microsoft-com:vml" Requires="v">
                <p:oleObj spid="_x0000_s35894" name="公式" r:id="rId26" imgW="228600" imgH="317160" progId="Equation.3">
                  <p:embed/>
                </p:oleObj>
              </mc:Choice>
              <mc:Fallback>
                <p:oleObj name="公式" r:id="rId26" imgW="228600" imgH="317160" progId="Equation.3">
                  <p:embed/>
                  <p:pic>
                    <p:nvPicPr>
                      <p:cNvPr id="519209" name="Object 41">
                        <a:extLst>
                          <a:ext uri="{FF2B5EF4-FFF2-40B4-BE49-F238E27FC236}">
                            <a16:creationId xmlns:a16="http://schemas.microsoft.com/office/drawing/2014/main" id="{5D2EF650-51AE-4DFC-9D4A-DAB7373BAAC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24750" y="3789363"/>
                        <a:ext cx="3111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sp>
        <p:nvSpPr>
          <p:cNvPr id="519210" name="Line 42">
            <a:extLst>
              <a:ext uri="{FF2B5EF4-FFF2-40B4-BE49-F238E27FC236}">
                <a16:creationId xmlns:a16="http://schemas.microsoft.com/office/drawing/2014/main" id="{97942F01-FE2B-4AE2-B35E-86DFFFE926B5}"/>
              </a:ext>
            </a:extLst>
          </p:cNvPr>
          <p:cNvSpPr>
            <a:spLocks noChangeShapeType="1"/>
          </p:cNvSpPr>
          <p:nvPr/>
        </p:nvSpPr>
        <p:spPr bwMode="auto">
          <a:xfrm flipH="1">
            <a:off x="7258050" y="2997200"/>
            <a:ext cx="17463" cy="6477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519211" name="Object 43">
            <a:extLst>
              <a:ext uri="{FF2B5EF4-FFF2-40B4-BE49-F238E27FC236}">
                <a16:creationId xmlns:a16="http://schemas.microsoft.com/office/drawing/2014/main" id="{CA2DAD70-41BD-46D9-83FB-6C5B799E31BD}"/>
              </a:ext>
            </a:extLst>
          </p:cNvPr>
          <p:cNvGraphicFramePr>
            <a:graphicFrameLocks noChangeAspect="1"/>
          </p:cNvGraphicFramePr>
          <p:nvPr/>
        </p:nvGraphicFramePr>
        <p:xfrm>
          <a:off x="1908175" y="3644900"/>
          <a:ext cx="2278063" cy="450850"/>
        </p:xfrm>
        <a:graphic>
          <a:graphicData uri="http://schemas.openxmlformats.org/presentationml/2006/ole">
            <mc:AlternateContent xmlns:mc="http://schemas.openxmlformats.org/markup-compatibility/2006">
              <mc:Choice xmlns:v="urn:schemas-microsoft-com:vml" Requires="v">
                <p:oleObj spid="_x0000_s35895" name="公式" r:id="rId28" imgW="1676160" imgH="330120" progId="Equation.3">
                  <p:embed/>
                </p:oleObj>
              </mc:Choice>
              <mc:Fallback>
                <p:oleObj name="公式" r:id="rId28" imgW="1676160" imgH="330120" progId="Equation.3">
                  <p:embed/>
                  <p:pic>
                    <p:nvPicPr>
                      <p:cNvPr id="519211" name="Object 43">
                        <a:extLst>
                          <a:ext uri="{FF2B5EF4-FFF2-40B4-BE49-F238E27FC236}">
                            <a16:creationId xmlns:a16="http://schemas.microsoft.com/office/drawing/2014/main" id="{CA2DAD70-41BD-46D9-83FB-6C5B799E31B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08175" y="3644900"/>
                        <a:ext cx="22780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sp>
        <p:nvSpPr>
          <p:cNvPr id="519212" name="Line 44">
            <a:extLst>
              <a:ext uri="{FF2B5EF4-FFF2-40B4-BE49-F238E27FC236}">
                <a16:creationId xmlns:a16="http://schemas.microsoft.com/office/drawing/2014/main" id="{50F3E1F6-9EC9-4B6C-B970-D7575985F919}"/>
              </a:ext>
            </a:extLst>
          </p:cNvPr>
          <p:cNvSpPr>
            <a:spLocks noChangeShapeType="1"/>
          </p:cNvSpPr>
          <p:nvPr/>
        </p:nvSpPr>
        <p:spPr bwMode="auto">
          <a:xfrm flipH="1">
            <a:off x="7258050" y="3573463"/>
            <a:ext cx="17463" cy="6477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aphicFrame>
        <p:nvGraphicFramePr>
          <p:cNvPr id="519213" name="Object 45">
            <a:extLst>
              <a:ext uri="{FF2B5EF4-FFF2-40B4-BE49-F238E27FC236}">
                <a16:creationId xmlns:a16="http://schemas.microsoft.com/office/drawing/2014/main" id="{DE0A5E31-A573-492E-A056-C0A56068110D}"/>
              </a:ext>
            </a:extLst>
          </p:cNvPr>
          <p:cNvGraphicFramePr>
            <a:graphicFrameLocks noChangeAspect="1"/>
          </p:cNvGraphicFramePr>
          <p:nvPr/>
        </p:nvGraphicFramePr>
        <p:xfrm>
          <a:off x="7451725" y="3213100"/>
          <a:ext cx="363538" cy="450850"/>
        </p:xfrm>
        <a:graphic>
          <a:graphicData uri="http://schemas.openxmlformats.org/presentationml/2006/ole">
            <mc:AlternateContent xmlns:mc="http://schemas.openxmlformats.org/markup-compatibility/2006">
              <mc:Choice xmlns:v="urn:schemas-microsoft-com:vml" Requires="v">
                <p:oleObj spid="_x0000_s35896" name="公式" r:id="rId30" imgW="266400" imgH="330120" progId="Equation.3">
                  <p:embed/>
                </p:oleObj>
              </mc:Choice>
              <mc:Fallback>
                <p:oleObj name="公式" r:id="rId30" imgW="266400" imgH="330120" progId="Equation.3">
                  <p:embed/>
                  <p:pic>
                    <p:nvPicPr>
                      <p:cNvPr id="519213" name="Object 45">
                        <a:extLst>
                          <a:ext uri="{FF2B5EF4-FFF2-40B4-BE49-F238E27FC236}">
                            <a16:creationId xmlns:a16="http://schemas.microsoft.com/office/drawing/2014/main" id="{DE0A5E31-A573-492E-A056-C0A56068110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451725" y="3213100"/>
                        <a:ext cx="3635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sp>
        <p:nvSpPr>
          <p:cNvPr id="519214" name="Rectangle 46">
            <a:extLst>
              <a:ext uri="{FF2B5EF4-FFF2-40B4-BE49-F238E27FC236}">
                <a16:creationId xmlns:a16="http://schemas.microsoft.com/office/drawing/2014/main" id="{0EB5C969-45FC-4382-9EAF-F0C596C91BA8}"/>
              </a:ext>
            </a:extLst>
          </p:cNvPr>
          <p:cNvSpPr>
            <a:spLocks noChangeArrowheads="1"/>
          </p:cNvSpPr>
          <p:nvPr/>
        </p:nvSpPr>
        <p:spPr bwMode="auto">
          <a:xfrm>
            <a:off x="1116013" y="4292600"/>
            <a:ext cx="3600450" cy="2305050"/>
          </a:xfrm>
          <a:prstGeom prst="rect">
            <a:avLst/>
          </a:prstGeom>
          <a:noFill/>
          <a:ln w="28575" algn="ctr">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sz="2400" b="1">
                <a:solidFill>
                  <a:schemeClr val="bg1"/>
                </a:solidFill>
                <a:latin typeface="仿宋_GB2312" pitchFamily="49" charset="-122"/>
                <a:ea typeface="仿宋_GB2312" pitchFamily="49" charset="-122"/>
              </a:defRPr>
            </a:lvl1pPr>
            <a:lvl2pPr marL="742950" indent="-285750" eaLnBrk="0" hangingPunct="0">
              <a:defRPr sz="2400" b="1">
                <a:solidFill>
                  <a:schemeClr val="bg1"/>
                </a:solidFill>
                <a:latin typeface="仿宋_GB2312" pitchFamily="49" charset="-122"/>
                <a:ea typeface="仿宋_GB2312" pitchFamily="49" charset="-122"/>
              </a:defRPr>
            </a:lvl2pPr>
            <a:lvl3pPr marL="1143000" indent="-228600" eaLnBrk="0" hangingPunct="0">
              <a:defRPr sz="2400" b="1">
                <a:solidFill>
                  <a:schemeClr val="bg1"/>
                </a:solidFill>
                <a:latin typeface="仿宋_GB2312" pitchFamily="49" charset="-122"/>
                <a:ea typeface="仿宋_GB2312" pitchFamily="49" charset="-122"/>
              </a:defRPr>
            </a:lvl3pPr>
            <a:lvl4pPr marL="1600200" indent="-228600" eaLnBrk="0" hangingPunct="0">
              <a:defRPr sz="2400" b="1">
                <a:solidFill>
                  <a:schemeClr val="bg1"/>
                </a:solidFill>
                <a:latin typeface="仿宋_GB2312" pitchFamily="49" charset="-122"/>
                <a:ea typeface="仿宋_GB2312" pitchFamily="49" charset="-122"/>
              </a:defRPr>
            </a:lvl4pPr>
            <a:lvl5pPr marL="2057400" indent="-228600" eaLnBrk="0" hangingPunct="0">
              <a:defRPr sz="2400" b="1">
                <a:solidFill>
                  <a:schemeClr val="bg1"/>
                </a:solidFill>
                <a:latin typeface="仿宋_GB2312" pitchFamily="49" charset="-122"/>
                <a:ea typeface="仿宋_GB2312" pitchFamily="49" charset="-122"/>
              </a:defRPr>
            </a:lvl5pPr>
            <a:lvl6pPr marL="25146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6pPr>
            <a:lvl7pPr marL="29718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7pPr>
            <a:lvl8pPr marL="34290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8pPr>
            <a:lvl9pPr marL="3886200" indent="-228600" algn="ctr" eaLnBrk="0" fontAlgn="base" hangingPunct="0">
              <a:spcBef>
                <a:spcPct val="50000"/>
              </a:spcBef>
              <a:spcAft>
                <a:spcPct val="0"/>
              </a:spcAft>
              <a:defRPr sz="2400" b="1">
                <a:solidFill>
                  <a:schemeClr val="bg1"/>
                </a:solidFill>
                <a:latin typeface="仿宋_GB2312" pitchFamily="49" charset="-122"/>
                <a:ea typeface="仿宋_GB2312" pitchFamily="49" charset="-122"/>
              </a:defRPr>
            </a:lvl9pPr>
          </a:lstStyle>
          <a:p>
            <a:pPr eaLnBrk="1" hangingPunct="1"/>
            <a:endParaRPr lang="zh-CN" altLang="zh-CN"/>
          </a:p>
        </p:txBody>
      </p:sp>
      <p:graphicFrame>
        <p:nvGraphicFramePr>
          <p:cNvPr id="519215" name="Object 47">
            <a:extLst>
              <a:ext uri="{FF2B5EF4-FFF2-40B4-BE49-F238E27FC236}">
                <a16:creationId xmlns:a16="http://schemas.microsoft.com/office/drawing/2014/main" id="{492025F1-A9F3-4161-8E79-0DC892DFA1F1}"/>
              </a:ext>
            </a:extLst>
          </p:cNvPr>
          <p:cNvGraphicFramePr>
            <a:graphicFrameLocks noChangeAspect="1"/>
          </p:cNvGraphicFramePr>
          <p:nvPr/>
        </p:nvGraphicFramePr>
        <p:xfrm>
          <a:off x="5003800" y="4365625"/>
          <a:ext cx="1330325" cy="450850"/>
        </p:xfrm>
        <a:graphic>
          <a:graphicData uri="http://schemas.openxmlformats.org/presentationml/2006/ole">
            <mc:AlternateContent xmlns:mc="http://schemas.openxmlformats.org/markup-compatibility/2006">
              <mc:Choice xmlns:v="urn:schemas-microsoft-com:vml" Requires="v">
                <p:oleObj spid="_x0000_s35897" name="公式" r:id="rId32" imgW="977760" imgH="330120" progId="Equation.3">
                  <p:embed/>
                </p:oleObj>
              </mc:Choice>
              <mc:Fallback>
                <p:oleObj name="公式" r:id="rId32" imgW="977760" imgH="330120" progId="Equation.3">
                  <p:embed/>
                  <p:pic>
                    <p:nvPicPr>
                      <p:cNvPr id="519215" name="Object 47">
                        <a:extLst>
                          <a:ext uri="{FF2B5EF4-FFF2-40B4-BE49-F238E27FC236}">
                            <a16:creationId xmlns:a16="http://schemas.microsoft.com/office/drawing/2014/main" id="{492025F1-A9F3-4161-8E79-0DC892DFA1F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003800" y="4365625"/>
                        <a:ext cx="13303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FFFF"/>
                            </a:solidFill>
                            <a:miter lim="800000"/>
                            <a:headEnd/>
                            <a:tailEnd/>
                          </a14:hiddenLine>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9170"/>
                                        </p:tgtEl>
                                        <p:attrNameLst>
                                          <p:attrName>style.visibility</p:attrName>
                                        </p:attrNameLst>
                                      </p:cBhvr>
                                      <p:to>
                                        <p:strVal val="visible"/>
                                      </p:to>
                                    </p:set>
                                    <p:animEffect transition="in" filter="wipe(left)">
                                      <p:cBhvr>
                                        <p:cTn id="7" dur="500"/>
                                        <p:tgtEl>
                                          <p:spTgt spid="519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9172"/>
                                        </p:tgtEl>
                                        <p:attrNameLst>
                                          <p:attrName>style.visibility</p:attrName>
                                        </p:attrNameLst>
                                      </p:cBhvr>
                                      <p:to>
                                        <p:strVal val="visible"/>
                                      </p:to>
                                    </p:set>
                                    <p:animEffect transition="in" filter="wipe(left)">
                                      <p:cBhvr>
                                        <p:cTn id="12" dur="500"/>
                                        <p:tgtEl>
                                          <p:spTgt spid="5191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9184"/>
                                        </p:tgtEl>
                                        <p:attrNameLst>
                                          <p:attrName>style.visibility</p:attrName>
                                        </p:attrNameLst>
                                      </p:cBhvr>
                                      <p:to>
                                        <p:strVal val="visible"/>
                                      </p:to>
                                    </p:set>
                                    <p:animEffect transition="in" filter="wipe(left)">
                                      <p:cBhvr>
                                        <p:cTn id="17" dur="500"/>
                                        <p:tgtEl>
                                          <p:spTgt spid="5191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519178"/>
                                        </p:tgtEl>
                                        <p:attrNameLst>
                                          <p:attrName>style.visibility</p:attrName>
                                        </p:attrNameLst>
                                      </p:cBhvr>
                                      <p:to>
                                        <p:strVal val="visible"/>
                                      </p:to>
                                    </p:set>
                                    <p:animEffect transition="in" filter="wipe(down)">
                                      <p:cBhvr>
                                        <p:cTn id="22" dur="500"/>
                                        <p:tgtEl>
                                          <p:spTgt spid="519178"/>
                                        </p:tgtEl>
                                      </p:cBhvr>
                                    </p:animEffect>
                                  </p:childTnLst>
                                </p:cTn>
                              </p:par>
                            </p:childTnLst>
                          </p:cTn>
                        </p:par>
                        <p:par>
                          <p:cTn id="23" fill="hold" nodeType="afterGroup">
                            <p:stCondLst>
                              <p:cond delay="500"/>
                            </p:stCondLst>
                            <p:childTnLst>
                              <p:par>
                                <p:cTn id="24" presetID="2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19186"/>
                                        </p:tgtEl>
                                        <p:attrNameLst>
                                          <p:attrName>style.visibility</p:attrName>
                                        </p:attrNameLst>
                                      </p:cBhvr>
                                      <p:to>
                                        <p:strVal val="visible"/>
                                      </p:to>
                                    </p:set>
                                    <p:animEffect transition="in" filter="wipe(down)">
                                      <p:cBhvr>
                                        <p:cTn id="31" dur="500"/>
                                        <p:tgtEl>
                                          <p:spTgt spid="51918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19188"/>
                                        </p:tgtEl>
                                        <p:attrNameLst>
                                          <p:attrName>style.visibility</p:attrName>
                                        </p:attrNameLst>
                                      </p:cBhvr>
                                      <p:to>
                                        <p:strVal val="visible"/>
                                      </p:to>
                                    </p:set>
                                    <p:animEffect transition="in" filter="wipe(left)">
                                      <p:cBhvr>
                                        <p:cTn id="36" dur="500"/>
                                        <p:tgtEl>
                                          <p:spTgt spid="51918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519187"/>
                                        </p:tgtEl>
                                        <p:attrNameLst>
                                          <p:attrName>style.visibility</p:attrName>
                                        </p:attrNameLst>
                                      </p:cBhvr>
                                      <p:to>
                                        <p:strVal val="visible"/>
                                      </p:to>
                                    </p:set>
                                    <p:animEffect transition="in" filter="wipe(down)">
                                      <p:cBhvr>
                                        <p:cTn id="41" dur="500"/>
                                        <p:tgtEl>
                                          <p:spTgt spid="51918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519203"/>
                                        </p:tgtEl>
                                        <p:attrNameLst>
                                          <p:attrName>style.visibility</p:attrName>
                                        </p:attrNameLst>
                                      </p:cBhvr>
                                      <p:to>
                                        <p:strVal val="visible"/>
                                      </p:to>
                                    </p:set>
                                    <p:animEffect transition="in" filter="wipe(left)">
                                      <p:cBhvr>
                                        <p:cTn id="46" dur="500"/>
                                        <p:tgtEl>
                                          <p:spTgt spid="51920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519204"/>
                                        </p:tgtEl>
                                        <p:attrNameLst>
                                          <p:attrName>style.visibility</p:attrName>
                                        </p:attrNameLst>
                                      </p:cBhvr>
                                      <p:to>
                                        <p:strVal val="visible"/>
                                      </p:to>
                                    </p:set>
                                    <p:animEffect transition="in" filter="wipe(left)">
                                      <p:cBhvr>
                                        <p:cTn id="51" dur="500"/>
                                        <p:tgtEl>
                                          <p:spTgt spid="51920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519195"/>
                                        </p:tgtEl>
                                        <p:attrNameLst>
                                          <p:attrName>style.visibility</p:attrName>
                                        </p:attrNameLst>
                                      </p:cBhvr>
                                      <p:to>
                                        <p:strVal val="visible"/>
                                      </p:to>
                                    </p:set>
                                    <p:animEffect transition="in" filter="wipe(left)">
                                      <p:cBhvr>
                                        <p:cTn id="56" dur="500"/>
                                        <p:tgtEl>
                                          <p:spTgt spid="51919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519196"/>
                                        </p:tgtEl>
                                        <p:attrNameLst>
                                          <p:attrName>style.visibility</p:attrName>
                                        </p:attrNameLst>
                                      </p:cBhvr>
                                      <p:to>
                                        <p:strVal val="visible"/>
                                      </p:to>
                                    </p:set>
                                    <p:animEffect transition="in" filter="wipe(left)">
                                      <p:cBhvr>
                                        <p:cTn id="61" dur="500"/>
                                        <p:tgtEl>
                                          <p:spTgt spid="51919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519197"/>
                                        </p:tgtEl>
                                        <p:attrNameLst>
                                          <p:attrName>style.visibility</p:attrName>
                                        </p:attrNameLst>
                                      </p:cBhvr>
                                      <p:to>
                                        <p:strVal val="visible"/>
                                      </p:to>
                                    </p:set>
                                    <p:animEffect transition="in" filter="wipe(left)">
                                      <p:cBhvr>
                                        <p:cTn id="66" dur="500"/>
                                        <p:tgtEl>
                                          <p:spTgt spid="519197"/>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1" fill="hold" nodeType="clickEffect">
                                  <p:stCondLst>
                                    <p:cond delay="0"/>
                                  </p:stCondLst>
                                  <p:childTnLst>
                                    <p:set>
                                      <p:cBhvr>
                                        <p:cTn id="70" dur="1" fill="hold">
                                          <p:stCondLst>
                                            <p:cond delay="0"/>
                                          </p:stCondLst>
                                        </p:cTn>
                                        <p:tgtEl>
                                          <p:spTgt spid="519210"/>
                                        </p:tgtEl>
                                        <p:attrNameLst>
                                          <p:attrName>style.visibility</p:attrName>
                                        </p:attrNameLst>
                                      </p:cBhvr>
                                      <p:to>
                                        <p:strVal val="visible"/>
                                      </p:to>
                                    </p:set>
                                    <p:animEffect transition="in" filter="wipe(up)">
                                      <p:cBhvr>
                                        <p:cTn id="71" dur="500"/>
                                        <p:tgtEl>
                                          <p:spTgt spid="51921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519213"/>
                                        </p:tgtEl>
                                        <p:attrNameLst>
                                          <p:attrName>style.visibility</p:attrName>
                                        </p:attrNameLst>
                                      </p:cBhvr>
                                      <p:to>
                                        <p:strVal val="visible"/>
                                      </p:to>
                                    </p:set>
                                    <p:animEffect transition="in" filter="wipe(left)">
                                      <p:cBhvr>
                                        <p:cTn id="76" dur="500"/>
                                        <p:tgtEl>
                                          <p:spTgt spid="51921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1" fill="hold" nodeType="clickEffect">
                                  <p:stCondLst>
                                    <p:cond delay="0"/>
                                  </p:stCondLst>
                                  <p:childTnLst>
                                    <p:set>
                                      <p:cBhvr>
                                        <p:cTn id="80" dur="1" fill="hold">
                                          <p:stCondLst>
                                            <p:cond delay="0"/>
                                          </p:stCondLst>
                                        </p:cTn>
                                        <p:tgtEl>
                                          <p:spTgt spid="519212"/>
                                        </p:tgtEl>
                                        <p:attrNameLst>
                                          <p:attrName>style.visibility</p:attrName>
                                        </p:attrNameLst>
                                      </p:cBhvr>
                                      <p:to>
                                        <p:strVal val="visible"/>
                                      </p:to>
                                    </p:set>
                                    <p:animEffect transition="in" filter="wipe(up)">
                                      <p:cBhvr>
                                        <p:cTn id="81" dur="500"/>
                                        <p:tgtEl>
                                          <p:spTgt spid="519212"/>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nodeType="clickEffect">
                                  <p:stCondLst>
                                    <p:cond delay="0"/>
                                  </p:stCondLst>
                                  <p:childTnLst>
                                    <p:set>
                                      <p:cBhvr>
                                        <p:cTn id="85" dur="1" fill="hold">
                                          <p:stCondLst>
                                            <p:cond delay="0"/>
                                          </p:stCondLst>
                                        </p:cTn>
                                        <p:tgtEl>
                                          <p:spTgt spid="519209"/>
                                        </p:tgtEl>
                                        <p:attrNameLst>
                                          <p:attrName>style.visibility</p:attrName>
                                        </p:attrNameLst>
                                      </p:cBhvr>
                                      <p:to>
                                        <p:strVal val="visible"/>
                                      </p:to>
                                    </p:set>
                                    <p:animEffect transition="in" filter="wipe(left)">
                                      <p:cBhvr>
                                        <p:cTn id="86" dur="500"/>
                                        <p:tgtEl>
                                          <p:spTgt spid="51920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nodeType="clickEffect">
                                  <p:stCondLst>
                                    <p:cond delay="0"/>
                                  </p:stCondLst>
                                  <p:childTnLst>
                                    <p:set>
                                      <p:cBhvr>
                                        <p:cTn id="90" dur="1" fill="hold">
                                          <p:stCondLst>
                                            <p:cond delay="0"/>
                                          </p:stCondLst>
                                        </p:cTn>
                                        <p:tgtEl>
                                          <p:spTgt spid="519211"/>
                                        </p:tgtEl>
                                        <p:attrNameLst>
                                          <p:attrName>style.visibility</p:attrName>
                                        </p:attrNameLst>
                                      </p:cBhvr>
                                      <p:to>
                                        <p:strVal val="visible"/>
                                      </p:to>
                                    </p:set>
                                    <p:animEffect transition="in" filter="wipe(left)">
                                      <p:cBhvr>
                                        <p:cTn id="91" dur="500"/>
                                        <p:tgtEl>
                                          <p:spTgt spid="519211"/>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519198"/>
                                        </p:tgtEl>
                                        <p:attrNameLst>
                                          <p:attrName>style.visibility</p:attrName>
                                        </p:attrNameLst>
                                      </p:cBhvr>
                                      <p:to>
                                        <p:strVal val="visible"/>
                                      </p:to>
                                    </p:set>
                                    <p:animEffect transition="in" filter="wipe(left)">
                                      <p:cBhvr>
                                        <p:cTn id="96" dur="500"/>
                                        <p:tgtEl>
                                          <p:spTgt spid="519198"/>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nodeType="clickEffect">
                                  <p:stCondLst>
                                    <p:cond delay="0"/>
                                  </p:stCondLst>
                                  <p:childTnLst>
                                    <p:set>
                                      <p:cBhvr>
                                        <p:cTn id="100" dur="1" fill="hold">
                                          <p:stCondLst>
                                            <p:cond delay="0"/>
                                          </p:stCondLst>
                                        </p:cTn>
                                        <p:tgtEl>
                                          <p:spTgt spid="519215"/>
                                        </p:tgtEl>
                                        <p:attrNameLst>
                                          <p:attrName>style.visibility</p:attrName>
                                        </p:attrNameLst>
                                      </p:cBhvr>
                                      <p:to>
                                        <p:strVal val="visible"/>
                                      </p:to>
                                    </p:set>
                                    <p:animEffect transition="in" filter="wipe(left)">
                                      <p:cBhvr>
                                        <p:cTn id="101" dur="500"/>
                                        <p:tgtEl>
                                          <p:spTgt spid="51921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nodeType="clickEffect">
                                  <p:stCondLst>
                                    <p:cond delay="0"/>
                                  </p:stCondLst>
                                  <p:childTnLst>
                                    <p:set>
                                      <p:cBhvr>
                                        <p:cTn id="105" dur="1" fill="hold">
                                          <p:stCondLst>
                                            <p:cond delay="0"/>
                                          </p:stCondLst>
                                        </p:cTn>
                                        <p:tgtEl>
                                          <p:spTgt spid="519207"/>
                                        </p:tgtEl>
                                        <p:attrNameLst>
                                          <p:attrName>style.visibility</p:attrName>
                                        </p:attrNameLst>
                                      </p:cBhvr>
                                      <p:to>
                                        <p:strVal val="visible"/>
                                      </p:to>
                                    </p:set>
                                    <p:animEffect transition="in" filter="wipe(down)">
                                      <p:cBhvr>
                                        <p:cTn id="106" dur="500"/>
                                        <p:tgtEl>
                                          <p:spTgt spid="519207"/>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8" fill="hold" nodeType="clickEffect">
                                  <p:stCondLst>
                                    <p:cond delay="0"/>
                                  </p:stCondLst>
                                  <p:childTnLst>
                                    <p:set>
                                      <p:cBhvr>
                                        <p:cTn id="110" dur="1" fill="hold">
                                          <p:stCondLst>
                                            <p:cond delay="0"/>
                                          </p:stCondLst>
                                        </p:cTn>
                                        <p:tgtEl>
                                          <p:spTgt spid="519208"/>
                                        </p:tgtEl>
                                        <p:attrNameLst>
                                          <p:attrName>style.visibility</p:attrName>
                                        </p:attrNameLst>
                                      </p:cBhvr>
                                      <p:to>
                                        <p:strVal val="visible"/>
                                      </p:to>
                                    </p:set>
                                    <p:animEffect transition="in" filter="wipe(left)">
                                      <p:cBhvr>
                                        <p:cTn id="111" dur="500"/>
                                        <p:tgtEl>
                                          <p:spTgt spid="519208"/>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519199"/>
                                        </p:tgtEl>
                                        <p:attrNameLst>
                                          <p:attrName>style.visibility</p:attrName>
                                        </p:attrNameLst>
                                      </p:cBhvr>
                                      <p:to>
                                        <p:strVal val="visible"/>
                                      </p:to>
                                    </p:set>
                                    <p:animEffect transition="in" filter="wipe(left)">
                                      <p:cBhvr>
                                        <p:cTn id="116" dur="500"/>
                                        <p:tgtEl>
                                          <p:spTgt spid="519199"/>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nodeType="clickEffect">
                                  <p:stCondLst>
                                    <p:cond delay="0"/>
                                  </p:stCondLst>
                                  <p:childTnLst>
                                    <p:set>
                                      <p:cBhvr>
                                        <p:cTn id="120" dur="1" fill="hold">
                                          <p:stCondLst>
                                            <p:cond delay="0"/>
                                          </p:stCondLst>
                                        </p:cTn>
                                        <p:tgtEl>
                                          <p:spTgt spid="519200"/>
                                        </p:tgtEl>
                                        <p:attrNameLst>
                                          <p:attrName>style.visibility</p:attrName>
                                        </p:attrNameLst>
                                      </p:cBhvr>
                                      <p:to>
                                        <p:strVal val="visible"/>
                                      </p:to>
                                    </p:set>
                                    <p:animEffect transition="in" filter="wipe(left)">
                                      <p:cBhvr>
                                        <p:cTn id="121" dur="500"/>
                                        <p:tgtEl>
                                          <p:spTgt spid="519200"/>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4" presetClass="entr" presetSubtype="16" fill="hold" grpId="0" nodeType="clickEffect">
                                  <p:stCondLst>
                                    <p:cond delay="0"/>
                                  </p:stCondLst>
                                  <p:childTnLst>
                                    <p:set>
                                      <p:cBhvr>
                                        <p:cTn id="125" dur="1" fill="hold">
                                          <p:stCondLst>
                                            <p:cond delay="0"/>
                                          </p:stCondLst>
                                        </p:cTn>
                                        <p:tgtEl>
                                          <p:spTgt spid="519202"/>
                                        </p:tgtEl>
                                        <p:attrNameLst>
                                          <p:attrName>style.visibility</p:attrName>
                                        </p:attrNameLst>
                                      </p:cBhvr>
                                      <p:to>
                                        <p:strVal val="visible"/>
                                      </p:to>
                                    </p:set>
                                    <p:animEffect transition="in" filter="box(in)">
                                      <p:cBhvr>
                                        <p:cTn id="126" dur="500"/>
                                        <p:tgtEl>
                                          <p:spTgt spid="519202"/>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4" presetClass="entr" presetSubtype="16" fill="hold" grpId="0" nodeType="clickEffect">
                                  <p:stCondLst>
                                    <p:cond delay="0"/>
                                  </p:stCondLst>
                                  <p:childTnLst>
                                    <p:set>
                                      <p:cBhvr>
                                        <p:cTn id="130" dur="1" fill="hold">
                                          <p:stCondLst>
                                            <p:cond delay="0"/>
                                          </p:stCondLst>
                                        </p:cTn>
                                        <p:tgtEl>
                                          <p:spTgt spid="519214"/>
                                        </p:tgtEl>
                                        <p:attrNameLst>
                                          <p:attrName>style.visibility</p:attrName>
                                        </p:attrNameLst>
                                      </p:cBhvr>
                                      <p:to>
                                        <p:strVal val="visible"/>
                                      </p:to>
                                    </p:set>
                                    <p:animEffect transition="in" filter="box(in)">
                                      <p:cBhvr>
                                        <p:cTn id="131" dur="500"/>
                                        <p:tgtEl>
                                          <p:spTgt spid="519214"/>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4" fill="hold" nodeType="clickEffect">
                                  <p:stCondLst>
                                    <p:cond delay="0"/>
                                  </p:stCondLst>
                                  <p:childTnLst>
                                    <p:set>
                                      <p:cBhvr>
                                        <p:cTn id="135" dur="1" fill="hold">
                                          <p:stCondLst>
                                            <p:cond delay="0"/>
                                          </p:stCondLst>
                                        </p:cTn>
                                        <p:tgtEl>
                                          <p:spTgt spid="519171"/>
                                        </p:tgtEl>
                                        <p:attrNameLst>
                                          <p:attrName>style.visibility</p:attrName>
                                        </p:attrNameLst>
                                      </p:cBhvr>
                                      <p:to>
                                        <p:strVal val="visible"/>
                                      </p:to>
                                    </p:set>
                                    <p:animEffect transition="in" filter="wipe(down)">
                                      <p:cBhvr>
                                        <p:cTn id="136" dur="500"/>
                                        <p:tgtEl>
                                          <p:spTgt spid="519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0" grpId="0" autoUpdateAnimBg="0"/>
      <p:bldP spid="519172" grpId="0" autoUpdateAnimBg="0"/>
      <p:bldP spid="519184" grpId="0" autoUpdateAnimBg="0"/>
      <p:bldP spid="519186" grpId="0" animBg="1"/>
      <p:bldP spid="519202" grpId="0" animBg="1"/>
      <p:bldP spid="5192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a:extLst>
              <a:ext uri="{FF2B5EF4-FFF2-40B4-BE49-F238E27FC236}">
                <a16:creationId xmlns:a16="http://schemas.microsoft.com/office/drawing/2014/main" id="{CC8C3B4B-24D5-4993-A26F-1D2E108301C2}"/>
              </a:ext>
            </a:extLst>
          </p:cNvPr>
          <p:cNvSpPr>
            <a:spLocks noChangeArrowheads="1"/>
          </p:cNvSpPr>
          <p:nvPr/>
        </p:nvSpPr>
        <p:spPr bwMode="auto">
          <a:xfrm>
            <a:off x="107950" y="260350"/>
            <a:ext cx="7659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sz="2800">
                <a:solidFill>
                  <a:srgbClr val="FFFF00"/>
                </a:solidFill>
                <a:latin typeface="宋体" panose="02010600030101010101" pitchFamily="2" charset="-122"/>
                <a:ea typeface="宋体" panose="02010600030101010101" pitchFamily="2" charset="-122"/>
              </a:rPr>
              <a:t>二</a:t>
            </a:r>
            <a:r>
              <a:rPr kumimoji="1" lang="en-US" altLang="zh-CN" sz="2800">
                <a:solidFill>
                  <a:srgbClr val="FFFF00"/>
                </a:solidFill>
                <a:latin typeface="宋体" panose="02010600030101010101" pitchFamily="2" charset="-122"/>
                <a:ea typeface="宋体" panose="02010600030101010101" pitchFamily="2" charset="-122"/>
              </a:rPr>
              <a:t>.</a:t>
            </a:r>
            <a:r>
              <a:rPr kumimoji="1" lang="zh-CN" altLang="en-US" sz="2800">
                <a:solidFill>
                  <a:srgbClr val="FFFF00"/>
                </a:solidFill>
                <a:latin typeface="宋体" panose="02010600030101010101" pitchFamily="2" charset="-122"/>
                <a:ea typeface="宋体" panose="02010600030101010101" pitchFamily="2" charset="-122"/>
              </a:rPr>
              <a:t>伯努利方程的应用</a:t>
            </a:r>
          </a:p>
        </p:txBody>
      </p:sp>
      <p:graphicFrame>
        <p:nvGraphicFramePr>
          <p:cNvPr id="570371" name="Object 3">
            <a:extLst>
              <a:ext uri="{FF2B5EF4-FFF2-40B4-BE49-F238E27FC236}">
                <a16:creationId xmlns:a16="http://schemas.microsoft.com/office/drawing/2014/main" id="{60E80DE7-D8AA-47A1-86F2-520957CD9F99}"/>
              </a:ext>
            </a:extLst>
          </p:cNvPr>
          <p:cNvGraphicFramePr>
            <a:graphicFrameLocks noChangeAspect="1"/>
          </p:cNvGraphicFramePr>
          <p:nvPr/>
        </p:nvGraphicFramePr>
        <p:xfrm>
          <a:off x="4348163" y="115888"/>
          <a:ext cx="3419475" cy="942975"/>
        </p:xfrm>
        <a:graphic>
          <a:graphicData uri="http://schemas.openxmlformats.org/presentationml/2006/ole">
            <mc:AlternateContent xmlns:mc="http://schemas.openxmlformats.org/markup-compatibility/2006">
              <mc:Choice xmlns:v="urn:schemas-microsoft-com:vml" Requires="v">
                <p:oleObj spid="_x0000_s22561" name="公式" r:id="rId4" imgW="2438400" imgH="701262" progId="Equation.3">
                  <p:embed/>
                </p:oleObj>
              </mc:Choice>
              <mc:Fallback>
                <p:oleObj name="公式" r:id="rId4" imgW="2438400" imgH="701262"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8163" y="115888"/>
                        <a:ext cx="3419475" cy="942975"/>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0372" name="Text Box 4">
            <a:extLst>
              <a:ext uri="{FF2B5EF4-FFF2-40B4-BE49-F238E27FC236}">
                <a16:creationId xmlns:a16="http://schemas.microsoft.com/office/drawing/2014/main" id="{DF3CBAF0-F108-41DD-B1CE-CD336D91109A}"/>
              </a:ext>
            </a:extLst>
          </p:cNvPr>
          <p:cNvSpPr txBox="1">
            <a:spLocks noChangeArrowheads="1"/>
          </p:cNvSpPr>
          <p:nvPr/>
        </p:nvSpPr>
        <p:spPr bwMode="auto">
          <a:xfrm>
            <a:off x="179388" y="944563"/>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a:solidFill>
                  <a:srgbClr val="00FFFF"/>
                </a:solidFill>
                <a:latin typeface="Times New Roman" panose="02020603050405020304" pitchFamily="18" charset="0"/>
                <a:ea typeface="宋体" panose="02010600030101010101" pitchFamily="2" charset="-122"/>
              </a:rPr>
              <a:t>1. </a:t>
            </a:r>
            <a:r>
              <a:rPr kumimoji="1" lang="zh-CN" altLang="en-US">
                <a:solidFill>
                  <a:srgbClr val="00FFFF"/>
                </a:solidFill>
                <a:latin typeface="Times New Roman" panose="02020603050405020304" pitchFamily="18" charset="0"/>
                <a:ea typeface="宋体" panose="02010600030101010101" pitchFamily="2" charset="-122"/>
              </a:rPr>
              <a:t>小孔泄流</a:t>
            </a:r>
          </a:p>
        </p:txBody>
      </p:sp>
      <p:sp>
        <p:nvSpPr>
          <p:cNvPr id="570373" name="Rectangle 5">
            <a:extLst>
              <a:ext uri="{FF2B5EF4-FFF2-40B4-BE49-F238E27FC236}">
                <a16:creationId xmlns:a16="http://schemas.microsoft.com/office/drawing/2014/main" id="{F4A79888-4898-4D44-969F-252ECCD4AD09}"/>
              </a:ext>
            </a:extLst>
          </p:cNvPr>
          <p:cNvSpPr>
            <a:spLocks noChangeArrowheads="1"/>
          </p:cNvSpPr>
          <p:nvPr/>
        </p:nvSpPr>
        <p:spPr bwMode="auto">
          <a:xfrm>
            <a:off x="142875" y="2349500"/>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00FFFF"/>
                </a:solidFill>
                <a:latin typeface="Times New Roman" panose="02020603050405020304" pitchFamily="18" charset="0"/>
                <a:ea typeface="宋体" panose="02010600030101010101" pitchFamily="2" charset="-122"/>
              </a:rPr>
              <a:t>由伯努力方程</a:t>
            </a:r>
          </a:p>
        </p:txBody>
      </p:sp>
      <p:sp>
        <p:nvSpPr>
          <p:cNvPr id="570374" name="Rectangle 6">
            <a:extLst>
              <a:ext uri="{FF2B5EF4-FFF2-40B4-BE49-F238E27FC236}">
                <a16:creationId xmlns:a16="http://schemas.microsoft.com/office/drawing/2014/main" id="{990A4C03-0463-4708-A865-58FC18F8B316}"/>
              </a:ext>
            </a:extLst>
          </p:cNvPr>
          <p:cNvSpPr>
            <a:spLocks noChangeArrowheads="1"/>
          </p:cNvSpPr>
          <p:nvPr/>
        </p:nvSpPr>
        <p:spPr bwMode="auto">
          <a:xfrm>
            <a:off x="179388" y="1449388"/>
            <a:ext cx="87852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Times New Roman" panose="02020603050405020304" pitchFamily="18" charset="0"/>
                <a:ea typeface="宋体" panose="02010600030101010101" pitchFamily="2" charset="-122"/>
              </a:rPr>
              <a:t>在大容器的器壁上水深为</a:t>
            </a:r>
            <a:r>
              <a:rPr kumimoji="1" lang="zh-CN" altLang="en-US">
                <a:solidFill>
                  <a:srgbClr val="FFFF00"/>
                </a:solidFill>
                <a:latin typeface="Times New Roman" panose="02020603050405020304" pitchFamily="18" charset="0"/>
                <a:ea typeface="宋体" panose="02010600030101010101" pitchFamily="2" charset="-122"/>
              </a:rPr>
              <a:t> </a:t>
            </a:r>
            <a:r>
              <a:rPr kumimoji="1" lang="en-US" altLang="zh-CN" i="1">
                <a:solidFill>
                  <a:srgbClr val="FFFF00"/>
                </a:solidFill>
                <a:latin typeface="Times New Roman" panose="02020603050405020304" pitchFamily="18" charset="0"/>
                <a:ea typeface="宋体" panose="02010600030101010101" pitchFamily="2" charset="-122"/>
              </a:rPr>
              <a:t>h</a:t>
            </a:r>
            <a:r>
              <a:rPr kumimoji="1" lang="en-US" altLang="zh-CN">
                <a:latin typeface="Times New Roman" panose="02020603050405020304" pitchFamily="18" charset="0"/>
                <a:ea typeface="宋体" panose="02010600030101010101" pitchFamily="2" charset="-122"/>
              </a:rPr>
              <a:t> </a:t>
            </a:r>
            <a:r>
              <a:rPr kumimoji="1" lang="zh-CN" altLang="en-US">
                <a:latin typeface="Times New Roman" panose="02020603050405020304" pitchFamily="18" charset="0"/>
                <a:ea typeface="宋体" panose="02010600030101010101" pitchFamily="2" charset="-122"/>
              </a:rPr>
              <a:t>处</a:t>
            </a:r>
            <a:r>
              <a:rPr kumimoji="1" lang="en-US" altLang="zh-CN">
                <a:latin typeface="Times New Roman" panose="02020603050405020304" pitchFamily="18" charset="0"/>
                <a:ea typeface="宋体" panose="02010600030101010101" pitchFamily="2" charset="-122"/>
              </a:rPr>
              <a:t>,</a:t>
            </a:r>
            <a:r>
              <a:rPr kumimoji="1" lang="zh-CN" altLang="en-US">
                <a:latin typeface="Times New Roman" panose="02020603050405020304" pitchFamily="18" charset="0"/>
                <a:ea typeface="宋体" panose="02010600030101010101" pitchFamily="2" charset="-122"/>
              </a:rPr>
              <a:t>开一直径为</a:t>
            </a:r>
            <a:r>
              <a:rPr kumimoji="1" lang="en-US" altLang="zh-CN" i="1">
                <a:solidFill>
                  <a:srgbClr val="FFFF00"/>
                </a:solidFill>
                <a:latin typeface="Times New Roman" panose="02020603050405020304" pitchFamily="18" charset="0"/>
                <a:ea typeface="宋体" panose="02010600030101010101" pitchFamily="2" charset="-122"/>
              </a:rPr>
              <a:t>d</a:t>
            </a:r>
            <a:r>
              <a:rPr kumimoji="1" lang="en-US" altLang="zh-CN">
                <a:solidFill>
                  <a:srgbClr val="FFFF00"/>
                </a:solidFill>
                <a:latin typeface="Times New Roman" panose="02020603050405020304" pitchFamily="18" charset="0"/>
                <a:ea typeface="宋体" panose="02010600030101010101" pitchFamily="2" charset="-122"/>
              </a:rPr>
              <a:t> </a:t>
            </a:r>
            <a:r>
              <a:rPr kumimoji="1" lang="zh-CN" altLang="en-US">
                <a:latin typeface="Times New Roman" panose="02020603050405020304" pitchFamily="18" charset="0"/>
                <a:ea typeface="宋体" panose="02010600030101010101" pitchFamily="2" charset="-122"/>
              </a:rPr>
              <a:t>的小圆孔</a:t>
            </a:r>
            <a:r>
              <a:rPr kumimoji="1" lang="en-US" altLang="zh-CN">
                <a:latin typeface="Times New Roman" panose="02020603050405020304" pitchFamily="18" charset="0"/>
                <a:ea typeface="宋体" panose="02010600030101010101" pitchFamily="2" charset="-122"/>
              </a:rPr>
              <a:t>,</a:t>
            </a:r>
            <a:r>
              <a:rPr kumimoji="1" lang="zh-CN" altLang="en-US">
                <a:latin typeface="Times New Roman" panose="02020603050405020304" pitchFamily="18" charset="0"/>
                <a:ea typeface="宋体" panose="02010600030101010101" pitchFamily="2" charset="-122"/>
              </a:rPr>
              <a:t>不计任何阻力</a:t>
            </a:r>
            <a:r>
              <a:rPr kumimoji="1" lang="en-US" altLang="zh-CN">
                <a:latin typeface="Times New Roman" panose="02020603050405020304" pitchFamily="18" charset="0"/>
                <a:ea typeface="宋体" panose="02010600030101010101" pitchFamily="2" charset="-122"/>
              </a:rPr>
              <a:t>, </a:t>
            </a:r>
            <a:r>
              <a:rPr kumimoji="1" lang="zh-CN" altLang="en-US">
                <a:solidFill>
                  <a:srgbClr val="FFFF00"/>
                </a:solidFill>
                <a:latin typeface="Times New Roman" panose="02020603050405020304" pitchFamily="18" charset="0"/>
                <a:ea typeface="宋体" panose="02010600030101010101" pitchFamily="2" charset="-122"/>
              </a:rPr>
              <a:t>求单位时间内小孔的泄流量 </a:t>
            </a:r>
            <a:r>
              <a:rPr kumimoji="1" lang="en-US" altLang="zh-CN">
                <a:latin typeface="Times New Roman" panose="02020603050405020304" pitchFamily="18" charset="0"/>
                <a:ea typeface="宋体" panose="02010600030101010101" pitchFamily="2" charset="-122"/>
              </a:rPr>
              <a:t>.</a:t>
            </a:r>
          </a:p>
        </p:txBody>
      </p:sp>
      <p:grpSp>
        <p:nvGrpSpPr>
          <p:cNvPr id="2" name="Group 7">
            <a:extLst>
              <a:ext uri="{FF2B5EF4-FFF2-40B4-BE49-F238E27FC236}">
                <a16:creationId xmlns:a16="http://schemas.microsoft.com/office/drawing/2014/main" id="{962F1777-E22F-4173-B59A-9050165FDEB5}"/>
              </a:ext>
            </a:extLst>
          </p:cNvPr>
          <p:cNvGrpSpPr>
            <a:grpSpLocks/>
          </p:cNvGrpSpPr>
          <p:nvPr/>
        </p:nvGrpSpPr>
        <p:grpSpPr bwMode="auto">
          <a:xfrm>
            <a:off x="5327650" y="2492375"/>
            <a:ext cx="3816350" cy="3132138"/>
            <a:chOff x="3356" y="1570"/>
            <a:chExt cx="2404" cy="1973"/>
          </a:xfrm>
        </p:grpSpPr>
        <p:sp>
          <p:nvSpPr>
            <p:cNvPr id="22544" name="Rectangle 8">
              <a:extLst>
                <a:ext uri="{FF2B5EF4-FFF2-40B4-BE49-F238E27FC236}">
                  <a16:creationId xmlns:a16="http://schemas.microsoft.com/office/drawing/2014/main" id="{C43D3907-4E81-4189-8922-4E5FA704D43E}"/>
                </a:ext>
              </a:extLst>
            </p:cNvPr>
            <p:cNvSpPr>
              <a:spLocks noChangeArrowheads="1"/>
            </p:cNvSpPr>
            <p:nvPr/>
          </p:nvSpPr>
          <p:spPr bwMode="auto">
            <a:xfrm>
              <a:off x="3356" y="1570"/>
              <a:ext cx="2404" cy="1973"/>
            </a:xfrm>
            <a:prstGeom prst="rect">
              <a:avLst/>
            </a:prstGeom>
            <a:solidFill>
              <a:srgbClr val="FFFFFF"/>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22545" name="Picture 9" descr="F15_42">
              <a:extLst>
                <a:ext uri="{FF2B5EF4-FFF2-40B4-BE49-F238E27FC236}">
                  <a16:creationId xmlns:a16="http://schemas.microsoft.com/office/drawing/2014/main" id="{9F01D301-4409-43E7-91ED-3EE05A830AE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70" y="1752"/>
              <a:ext cx="2039" cy="1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570378" name="Object 10">
            <a:extLst>
              <a:ext uri="{FF2B5EF4-FFF2-40B4-BE49-F238E27FC236}">
                <a16:creationId xmlns:a16="http://schemas.microsoft.com/office/drawing/2014/main" id="{CBF8BEEC-59E8-415D-9D86-A12566E21DC5}"/>
              </a:ext>
            </a:extLst>
          </p:cNvPr>
          <p:cNvGraphicFramePr>
            <a:graphicFrameLocks noChangeAspect="1"/>
          </p:cNvGraphicFramePr>
          <p:nvPr/>
        </p:nvGraphicFramePr>
        <p:xfrm>
          <a:off x="658813" y="2806700"/>
          <a:ext cx="4068762" cy="871538"/>
        </p:xfrm>
        <a:graphic>
          <a:graphicData uri="http://schemas.openxmlformats.org/presentationml/2006/ole">
            <mc:AlternateContent xmlns:mc="http://schemas.openxmlformats.org/markup-compatibility/2006">
              <mc:Choice xmlns:v="urn:schemas-microsoft-com:vml" Requires="v">
                <p:oleObj spid="_x0000_s22562" name="公式" r:id="rId7" imgW="3200276" imgH="701262" progId="Equation.3">
                  <p:embed/>
                </p:oleObj>
              </mc:Choice>
              <mc:Fallback>
                <p:oleObj name="公式" r:id="rId7" imgW="3200276" imgH="701262"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813" y="2806700"/>
                        <a:ext cx="4068762" cy="871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33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0379" name="Object 11">
            <a:extLst>
              <a:ext uri="{FF2B5EF4-FFF2-40B4-BE49-F238E27FC236}">
                <a16:creationId xmlns:a16="http://schemas.microsoft.com/office/drawing/2014/main" id="{C3913648-727F-4F3A-9CFC-C388E13735F9}"/>
              </a:ext>
            </a:extLst>
          </p:cNvPr>
          <p:cNvGraphicFramePr>
            <a:graphicFrameLocks noChangeAspect="1"/>
          </p:cNvGraphicFramePr>
          <p:nvPr/>
        </p:nvGraphicFramePr>
        <p:xfrm>
          <a:off x="2724150" y="3752850"/>
          <a:ext cx="1624013" cy="692150"/>
        </p:xfrm>
        <a:graphic>
          <a:graphicData uri="http://schemas.openxmlformats.org/presentationml/2006/ole">
            <mc:AlternateContent xmlns:mc="http://schemas.openxmlformats.org/markup-compatibility/2006">
              <mc:Choice xmlns:v="urn:schemas-microsoft-com:vml" Requires="v">
                <p:oleObj spid="_x0000_s22563" name="公式" r:id="rId9" imgW="609600" imgH="228434" progId="Equation.3">
                  <p:embed/>
                </p:oleObj>
              </mc:Choice>
              <mc:Fallback>
                <p:oleObj name="公式" r:id="rId9" imgW="609600" imgH="228434"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24150" y="3752850"/>
                        <a:ext cx="1624013"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0380" name="Text Box 12">
            <a:extLst>
              <a:ext uri="{FF2B5EF4-FFF2-40B4-BE49-F238E27FC236}">
                <a16:creationId xmlns:a16="http://schemas.microsoft.com/office/drawing/2014/main" id="{3536D799-FD27-496E-9B0D-B8AC34F632AF}"/>
              </a:ext>
            </a:extLst>
          </p:cNvPr>
          <p:cNvSpPr txBox="1">
            <a:spLocks noChangeArrowheads="1"/>
          </p:cNvSpPr>
          <p:nvPr/>
        </p:nvSpPr>
        <p:spPr bwMode="auto">
          <a:xfrm>
            <a:off x="179388" y="4824413"/>
            <a:ext cx="106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00FFFF"/>
                </a:solidFill>
                <a:latin typeface="Times New Roman" panose="02020603050405020304" pitchFamily="18" charset="0"/>
                <a:ea typeface="黑体" panose="02010609060101010101" pitchFamily="49" charset="-122"/>
              </a:rPr>
              <a:t>流量</a:t>
            </a:r>
          </a:p>
        </p:txBody>
      </p:sp>
      <p:graphicFrame>
        <p:nvGraphicFramePr>
          <p:cNvPr id="570381" name="Object 13">
            <a:extLst>
              <a:ext uri="{FF2B5EF4-FFF2-40B4-BE49-F238E27FC236}">
                <a16:creationId xmlns:a16="http://schemas.microsoft.com/office/drawing/2014/main" id="{5E065475-A96B-4299-A8E8-2B2B7E7CBD25}"/>
              </a:ext>
            </a:extLst>
          </p:cNvPr>
          <p:cNvGraphicFramePr>
            <a:graphicFrameLocks noChangeAspect="1"/>
          </p:cNvGraphicFramePr>
          <p:nvPr/>
        </p:nvGraphicFramePr>
        <p:xfrm>
          <a:off x="1439863" y="4535488"/>
          <a:ext cx="3529012" cy="1089025"/>
        </p:xfrm>
        <a:graphic>
          <a:graphicData uri="http://schemas.openxmlformats.org/presentationml/2006/ole">
            <mc:AlternateContent xmlns:mc="http://schemas.openxmlformats.org/markup-compatibility/2006">
              <mc:Choice xmlns:v="urn:schemas-microsoft-com:vml" Requires="v">
                <p:oleObj spid="_x0000_s22564" name="公式" r:id="rId11" imgW="1333656" imgH="396018" progId="Equation.3">
                  <p:embed/>
                </p:oleObj>
              </mc:Choice>
              <mc:Fallback>
                <p:oleObj name="公式" r:id="rId11" imgW="1333656" imgH="396018"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39863" y="4535488"/>
                        <a:ext cx="3529012" cy="1089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0382" name="Rectangle 14">
            <a:extLst>
              <a:ext uri="{FF2B5EF4-FFF2-40B4-BE49-F238E27FC236}">
                <a16:creationId xmlns:a16="http://schemas.microsoft.com/office/drawing/2014/main" id="{AACBA0AF-F850-44B5-9A18-1D705B210C93}"/>
              </a:ext>
            </a:extLst>
          </p:cNvPr>
          <p:cNvSpPr>
            <a:spLocks noChangeArrowheads="1"/>
          </p:cNvSpPr>
          <p:nvPr/>
        </p:nvSpPr>
        <p:spPr bwMode="auto">
          <a:xfrm>
            <a:off x="179388" y="5911850"/>
            <a:ext cx="307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00FFFF"/>
                </a:solidFill>
                <a:latin typeface="Times New Roman" panose="02020603050405020304" pitchFamily="18" charset="0"/>
                <a:ea typeface="宋体" panose="02010600030101010101" pitchFamily="2" charset="-122"/>
              </a:rPr>
              <a:t>讨论</a:t>
            </a:r>
            <a:r>
              <a:rPr kumimoji="1" lang="zh-CN" altLang="en-US">
                <a:solidFill>
                  <a:srgbClr val="00FFFF"/>
                </a:solidFill>
                <a:latin typeface="Times New Roman" panose="02020603050405020304" pitchFamily="18" charset="0"/>
                <a:ea typeface="宋体" panose="02010600030101010101" pitchFamily="2" charset="-122"/>
                <a:sym typeface="Wingdings" panose="05000000000000000000" pitchFamily="2" charset="2"/>
              </a:rPr>
              <a:t>：  </a:t>
            </a:r>
            <a:r>
              <a:rPr kumimoji="1" lang="en-US" altLang="zh-CN" i="1">
                <a:solidFill>
                  <a:srgbClr val="FFFF00"/>
                </a:solidFill>
                <a:latin typeface="Times New Roman" panose="02020603050405020304" pitchFamily="18" charset="0"/>
                <a:ea typeface="宋体" panose="02010600030101010101" pitchFamily="2" charset="-122"/>
              </a:rPr>
              <a:t>x </a:t>
            </a:r>
            <a:r>
              <a:rPr kumimoji="1" lang="en-US" altLang="zh-CN">
                <a:solidFill>
                  <a:srgbClr val="FFFF00"/>
                </a:solidFill>
                <a:latin typeface="Times New Roman" panose="02020603050405020304" pitchFamily="18" charset="0"/>
                <a:ea typeface="宋体" panose="02010600030101010101" pitchFamily="2" charset="-122"/>
              </a:rPr>
              <a:t>= </a:t>
            </a:r>
            <a:r>
              <a:rPr kumimoji="1" lang="zh-CN" altLang="en-US">
                <a:solidFill>
                  <a:srgbClr val="FFFF00"/>
                </a:solidFill>
                <a:latin typeface="Times New Roman" panose="02020603050405020304" pitchFamily="18" charset="0"/>
                <a:ea typeface="宋体" panose="02010600030101010101" pitchFamily="2" charset="-122"/>
              </a:rPr>
              <a:t>？</a:t>
            </a:r>
            <a:endParaRPr kumimoji="1" lang="zh-CN" altLang="en-US">
              <a:solidFill>
                <a:srgbClr val="FFFF00"/>
              </a:solidFill>
              <a:latin typeface="Times New Roman" panose="02020603050405020304" pitchFamily="18" charset="0"/>
              <a:ea typeface="楷体_GB2312" pitchFamily="49" charset="-122"/>
            </a:endParaRPr>
          </a:p>
        </p:txBody>
      </p:sp>
      <p:graphicFrame>
        <p:nvGraphicFramePr>
          <p:cNvPr id="570383" name="Object 15">
            <a:extLst>
              <a:ext uri="{FF2B5EF4-FFF2-40B4-BE49-F238E27FC236}">
                <a16:creationId xmlns:a16="http://schemas.microsoft.com/office/drawing/2014/main" id="{DFD9998D-6797-444B-B7FC-DB14B4174D17}"/>
              </a:ext>
            </a:extLst>
          </p:cNvPr>
          <p:cNvGraphicFramePr>
            <a:graphicFrameLocks noChangeAspect="1"/>
          </p:cNvGraphicFramePr>
          <p:nvPr/>
        </p:nvGraphicFramePr>
        <p:xfrm>
          <a:off x="1042988" y="3824288"/>
          <a:ext cx="898525" cy="488950"/>
        </p:xfrm>
        <a:graphic>
          <a:graphicData uri="http://schemas.openxmlformats.org/presentationml/2006/ole">
            <mc:AlternateContent xmlns:mc="http://schemas.openxmlformats.org/markup-compatibility/2006">
              <mc:Choice xmlns:v="urn:schemas-microsoft-com:vml" Requires="v">
                <p:oleObj spid="_x0000_s22565" name="公式" r:id="rId13" imgW="685738" imgH="381055" progId="Equation.3">
                  <p:embed/>
                </p:oleObj>
              </mc:Choice>
              <mc:Fallback>
                <p:oleObj name="公式" r:id="rId13" imgW="685738" imgH="381055"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988" y="3824288"/>
                        <a:ext cx="898525"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33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0384" name="Line 16">
            <a:extLst>
              <a:ext uri="{FF2B5EF4-FFF2-40B4-BE49-F238E27FC236}">
                <a16:creationId xmlns:a16="http://schemas.microsoft.com/office/drawing/2014/main" id="{69D70E31-395A-4382-B0B4-89A5822DB4F6}"/>
              </a:ext>
            </a:extLst>
          </p:cNvPr>
          <p:cNvSpPr>
            <a:spLocks noChangeShapeType="1"/>
          </p:cNvSpPr>
          <p:nvPr/>
        </p:nvSpPr>
        <p:spPr bwMode="auto">
          <a:xfrm>
            <a:off x="6300788" y="3573463"/>
            <a:ext cx="649287" cy="0"/>
          </a:xfrm>
          <a:prstGeom prst="line">
            <a:avLst/>
          </a:prstGeom>
          <a:noFill/>
          <a:ln w="28575">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0385" name="Oval 17">
            <a:extLst>
              <a:ext uri="{FF2B5EF4-FFF2-40B4-BE49-F238E27FC236}">
                <a16:creationId xmlns:a16="http://schemas.microsoft.com/office/drawing/2014/main" id="{2628E911-E68D-49B5-A324-519CD93D78E6}"/>
              </a:ext>
            </a:extLst>
          </p:cNvPr>
          <p:cNvSpPr>
            <a:spLocks noChangeArrowheads="1"/>
          </p:cNvSpPr>
          <p:nvPr/>
        </p:nvSpPr>
        <p:spPr bwMode="auto">
          <a:xfrm>
            <a:off x="6084888" y="2897188"/>
            <a:ext cx="71437" cy="71437"/>
          </a:xfrm>
          <a:prstGeom prst="ellipse">
            <a:avLst/>
          </a:prstGeom>
          <a:solidFill>
            <a:srgbClr val="FF0000"/>
          </a:solidFill>
          <a:ln w="28575" algn="ctr">
            <a:solidFill>
              <a:srgbClr val="FF0000"/>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0370"/>
                                        </p:tgtEl>
                                        <p:attrNameLst>
                                          <p:attrName>style.visibility</p:attrName>
                                        </p:attrNameLst>
                                      </p:cBhvr>
                                      <p:to>
                                        <p:strVal val="visible"/>
                                      </p:to>
                                    </p:set>
                                    <p:animEffect transition="in" filter="wipe(left)">
                                      <p:cBhvr>
                                        <p:cTn id="7" dur="500"/>
                                        <p:tgtEl>
                                          <p:spTgt spid="570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70371"/>
                                        </p:tgtEl>
                                        <p:attrNameLst>
                                          <p:attrName>style.visibility</p:attrName>
                                        </p:attrNameLst>
                                      </p:cBhvr>
                                      <p:to>
                                        <p:strVal val="visible"/>
                                      </p:to>
                                    </p:set>
                                    <p:animEffect transition="in" filter="wipe(left)">
                                      <p:cBhvr>
                                        <p:cTn id="12" dur="500"/>
                                        <p:tgtEl>
                                          <p:spTgt spid="5703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70372"/>
                                        </p:tgtEl>
                                        <p:attrNameLst>
                                          <p:attrName>style.visibility</p:attrName>
                                        </p:attrNameLst>
                                      </p:cBhvr>
                                      <p:to>
                                        <p:strVal val="visible"/>
                                      </p:to>
                                    </p:set>
                                    <p:animEffect transition="in" filter="wipe(left)">
                                      <p:cBhvr>
                                        <p:cTn id="17" dur="500"/>
                                        <p:tgtEl>
                                          <p:spTgt spid="5703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0374"/>
                                        </p:tgtEl>
                                        <p:attrNameLst>
                                          <p:attrName>style.visibility</p:attrName>
                                        </p:attrNameLst>
                                      </p:cBhvr>
                                      <p:to>
                                        <p:strVal val="visible"/>
                                      </p:to>
                                    </p:set>
                                    <p:animEffect transition="in" filter="wipe(left)">
                                      <p:cBhvr>
                                        <p:cTn id="22" dur="500"/>
                                        <p:tgtEl>
                                          <p:spTgt spid="5703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in)">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70373"/>
                                        </p:tgtEl>
                                        <p:attrNameLst>
                                          <p:attrName>style.visibility</p:attrName>
                                        </p:attrNameLst>
                                      </p:cBhvr>
                                      <p:to>
                                        <p:strVal val="visible"/>
                                      </p:to>
                                    </p:set>
                                    <p:animEffect transition="in" filter="blinds(horizontal)">
                                      <p:cBhvr>
                                        <p:cTn id="32" dur="500"/>
                                        <p:tgtEl>
                                          <p:spTgt spid="57037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570384"/>
                                        </p:tgtEl>
                                        <p:attrNameLst>
                                          <p:attrName>style.visibility</p:attrName>
                                        </p:attrNameLst>
                                      </p:cBhvr>
                                      <p:to>
                                        <p:strVal val="visible"/>
                                      </p:to>
                                    </p:set>
                                    <p:animEffect transition="in" filter="wipe(left)">
                                      <p:cBhvr>
                                        <p:cTn id="37" dur="500"/>
                                        <p:tgtEl>
                                          <p:spTgt spid="57038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6" presetClass="entr" presetSubtype="0" fill="hold" grpId="0" nodeType="clickEffect">
                                  <p:stCondLst>
                                    <p:cond delay="0"/>
                                  </p:stCondLst>
                                  <p:childTnLst>
                                    <p:set>
                                      <p:cBhvr>
                                        <p:cTn id="41" dur="1" fill="hold">
                                          <p:stCondLst>
                                            <p:cond delay="0"/>
                                          </p:stCondLst>
                                        </p:cTn>
                                        <p:tgtEl>
                                          <p:spTgt spid="570385"/>
                                        </p:tgtEl>
                                        <p:attrNameLst>
                                          <p:attrName>style.visibility</p:attrName>
                                        </p:attrNameLst>
                                      </p:cBhvr>
                                      <p:to>
                                        <p:strVal val="visible"/>
                                      </p:to>
                                    </p:set>
                                    <p:animEffect transition="in" filter="wipe(down)">
                                      <p:cBhvr>
                                        <p:cTn id="42" dur="580">
                                          <p:stCondLst>
                                            <p:cond delay="0"/>
                                          </p:stCondLst>
                                        </p:cTn>
                                        <p:tgtEl>
                                          <p:spTgt spid="570385"/>
                                        </p:tgtEl>
                                      </p:cBhvr>
                                    </p:animEffect>
                                    <p:anim calcmode="lin" valueType="num">
                                      <p:cBhvr>
                                        <p:cTn id="43" dur="1822" tmFilter="0,0; 0.14,0.36; 0.43,0.73; 0.71,0.91; 1.0,1.0">
                                          <p:stCondLst>
                                            <p:cond delay="0"/>
                                          </p:stCondLst>
                                        </p:cTn>
                                        <p:tgtEl>
                                          <p:spTgt spid="570385"/>
                                        </p:tgtEl>
                                        <p:attrNameLst>
                                          <p:attrName>ppt_x</p:attrName>
                                        </p:attrNameLst>
                                      </p:cBhvr>
                                      <p:tavLst>
                                        <p:tav tm="0">
                                          <p:val>
                                            <p:strVal val="#ppt_x-0.25"/>
                                          </p:val>
                                        </p:tav>
                                        <p:tav tm="100000">
                                          <p:val>
                                            <p:strVal val="#ppt_x"/>
                                          </p:val>
                                        </p:tav>
                                      </p:tavLst>
                                    </p:anim>
                                    <p:anim calcmode="lin" valueType="num">
                                      <p:cBhvr>
                                        <p:cTn id="44" dur="664" tmFilter="0.0,0.0; 0.25,0.07; 0.50,0.2; 0.75,0.467; 1.0,1.0">
                                          <p:stCondLst>
                                            <p:cond delay="0"/>
                                          </p:stCondLst>
                                        </p:cTn>
                                        <p:tgtEl>
                                          <p:spTgt spid="570385"/>
                                        </p:tgtEl>
                                        <p:attrNameLst>
                                          <p:attrName>ppt_y</p:attrName>
                                        </p:attrNameLst>
                                      </p:cBhvr>
                                      <p:tavLst>
                                        <p:tav tm="0" fmla="#ppt_y-sin(pi*$)/3">
                                          <p:val>
                                            <p:fltVal val="0.5"/>
                                          </p:val>
                                        </p:tav>
                                        <p:tav tm="100000">
                                          <p:val>
                                            <p:fltVal val="1"/>
                                          </p:val>
                                        </p:tav>
                                      </p:tavLst>
                                    </p:anim>
                                    <p:anim calcmode="lin" valueType="num">
                                      <p:cBhvr>
                                        <p:cTn id="45" dur="664" tmFilter="0, 0; 0.125,0.2665; 0.25,0.4; 0.375,0.465; 0.5,0.5;  0.625,0.535; 0.75,0.6; 0.875,0.7335; 1,1">
                                          <p:stCondLst>
                                            <p:cond delay="664"/>
                                          </p:stCondLst>
                                        </p:cTn>
                                        <p:tgtEl>
                                          <p:spTgt spid="570385"/>
                                        </p:tgtEl>
                                        <p:attrNameLst>
                                          <p:attrName>ppt_y</p:attrName>
                                        </p:attrNameLst>
                                      </p:cBhvr>
                                      <p:tavLst>
                                        <p:tav tm="0" fmla="#ppt_y-sin(pi*$)/9">
                                          <p:val>
                                            <p:fltVal val="0"/>
                                          </p:val>
                                        </p:tav>
                                        <p:tav tm="100000">
                                          <p:val>
                                            <p:fltVal val="1"/>
                                          </p:val>
                                        </p:tav>
                                      </p:tavLst>
                                    </p:anim>
                                    <p:anim calcmode="lin" valueType="num">
                                      <p:cBhvr>
                                        <p:cTn id="46" dur="332" tmFilter="0, 0; 0.125,0.2665; 0.25,0.4; 0.375,0.465; 0.5,0.5;  0.625,0.535; 0.75,0.6; 0.875,0.7335; 1,1">
                                          <p:stCondLst>
                                            <p:cond delay="1324"/>
                                          </p:stCondLst>
                                        </p:cTn>
                                        <p:tgtEl>
                                          <p:spTgt spid="570385"/>
                                        </p:tgtEl>
                                        <p:attrNameLst>
                                          <p:attrName>ppt_y</p:attrName>
                                        </p:attrNameLst>
                                      </p:cBhvr>
                                      <p:tavLst>
                                        <p:tav tm="0" fmla="#ppt_y-sin(pi*$)/27">
                                          <p:val>
                                            <p:fltVal val="0"/>
                                          </p:val>
                                        </p:tav>
                                        <p:tav tm="100000">
                                          <p:val>
                                            <p:fltVal val="1"/>
                                          </p:val>
                                        </p:tav>
                                      </p:tavLst>
                                    </p:anim>
                                    <p:anim calcmode="lin" valueType="num">
                                      <p:cBhvr>
                                        <p:cTn id="47" dur="164" tmFilter="0, 0; 0.125,0.2665; 0.25,0.4; 0.375,0.465; 0.5,0.5;  0.625,0.535; 0.75,0.6; 0.875,0.7335; 1,1">
                                          <p:stCondLst>
                                            <p:cond delay="1656"/>
                                          </p:stCondLst>
                                        </p:cTn>
                                        <p:tgtEl>
                                          <p:spTgt spid="570385"/>
                                        </p:tgtEl>
                                        <p:attrNameLst>
                                          <p:attrName>ppt_y</p:attrName>
                                        </p:attrNameLst>
                                      </p:cBhvr>
                                      <p:tavLst>
                                        <p:tav tm="0" fmla="#ppt_y-sin(pi*$)/81">
                                          <p:val>
                                            <p:fltVal val="0"/>
                                          </p:val>
                                        </p:tav>
                                        <p:tav tm="100000">
                                          <p:val>
                                            <p:fltVal val="1"/>
                                          </p:val>
                                        </p:tav>
                                      </p:tavLst>
                                    </p:anim>
                                    <p:animScale>
                                      <p:cBhvr>
                                        <p:cTn id="48" dur="26">
                                          <p:stCondLst>
                                            <p:cond delay="650"/>
                                          </p:stCondLst>
                                        </p:cTn>
                                        <p:tgtEl>
                                          <p:spTgt spid="570385"/>
                                        </p:tgtEl>
                                      </p:cBhvr>
                                      <p:to x="100000" y="60000"/>
                                    </p:animScale>
                                    <p:animScale>
                                      <p:cBhvr>
                                        <p:cTn id="49" dur="166" decel="50000">
                                          <p:stCondLst>
                                            <p:cond delay="676"/>
                                          </p:stCondLst>
                                        </p:cTn>
                                        <p:tgtEl>
                                          <p:spTgt spid="570385"/>
                                        </p:tgtEl>
                                      </p:cBhvr>
                                      <p:to x="100000" y="100000"/>
                                    </p:animScale>
                                    <p:animScale>
                                      <p:cBhvr>
                                        <p:cTn id="50" dur="26">
                                          <p:stCondLst>
                                            <p:cond delay="1312"/>
                                          </p:stCondLst>
                                        </p:cTn>
                                        <p:tgtEl>
                                          <p:spTgt spid="570385"/>
                                        </p:tgtEl>
                                      </p:cBhvr>
                                      <p:to x="100000" y="80000"/>
                                    </p:animScale>
                                    <p:animScale>
                                      <p:cBhvr>
                                        <p:cTn id="51" dur="166" decel="50000">
                                          <p:stCondLst>
                                            <p:cond delay="1338"/>
                                          </p:stCondLst>
                                        </p:cTn>
                                        <p:tgtEl>
                                          <p:spTgt spid="570385"/>
                                        </p:tgtEl>
                                      </p:cBhvr>
                                      <p:to x="100000" y="100000"/>
                                    </p:animScale>
                                    <p:animScale>
                                      <p:cBhvr>
                                        <p:cTn id="52" dur="26">
                                          <p:stCondLst>
                                            <p:cond delay="1642"/>
                                          </p:stCondLst>
                                        </p:cTn>
                                        <p:tgtEl>
                                          <p:spTgt spid="570385"/>
                                        </p:tgtEl>
                                      </p:cBhvr>
                                      <p:to x="100000" y="90000"/>
                                    </p:animScale>
                                    <p:animScale>
                                      <p:cBhvr>
                                        <p:cTn id="53" dur="166" decel="50000">
                                          <p:stCondLst>
                                            <p:cond delay="1668"/>
                                          </p:stCondLst>
                                        </p:cTn>
                                        <p:tgtEl>
                                          <p:spTgt spid="570385"/>
                                        </p:tgtEl>
                                      </p:cBhvr>
                                      <p:to x="100000" y="100000"/>
                                    </p:animScale>
                                    <p:animScale>
                                      <p:cBhvr>
                                        <p:cTn id="54" dur="26">
                                          <p:stCondLst>
                                            <p:cond delay="1808"/>
                                          </p:stCondLst>
                                        </p:cTn>
                                        <p:tgtEl>
                                          <p:spTgt spid="570385"/>
                                        </p:tgtEl>
                                      </p:cBhvr>
                                      <p:to x="100000" y="95000"/>
                                    </p:animScale>
                                    <p:animScale>
                                      <p:cBhvr>
                                        <p:cTn id="55" dur="166" decel="50000">
                                          <p:stCondLst>
                                            <p:cond delay="1834"/>
                                          </p:stCondLst>
                                        </p:cTn>
                                        <p:tgtEl>
                                          <p:spTgt spid="570385"/>
                                        </p:tgtEl>
                                      </p:cBhvr>
                                      <p:to x="100000" y="100000"/>
                                    </p:animScale>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nodeType="clickEffect">
                                  <p:stCondLst>
                                    <p:cond delay="0"/>
                                  </p:stCondLst>
                                  <p:childTnLst>
                                    <p:set>
                                      <p:cBhvr>
                                        <p:cTn id="59" dur="1" fill="hold">
                                          <p:stCondLst>
                                            <p:cond delay="499"/>
                                          </p:stCondLst>
                                        </p:cTn>
                                        <p:tgtEl>
                                          <p:spTgt spid="570378"/>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nodeType="clickEffect">
                                  <p:stCondLst>
                                    <p:cond delay="0"/>
                                  </p:stCondLst>
                                  <p:childTnLst>
                                    <p:set>
                                      <p:cBhvr>
                                        <p:cTn id="63" dur="1" fill="hold">
                                          <p:stCondLst>
                                            <p:cond delay="499"/>
                                          </p:stCondLst>
                                        </p:cTn>
                                        <p:tgtEl>
                                          <p:spTgt spid="570383"/>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10" fill="hold" nodeType="clickEffect">
                                  <p:stCondLst>
                                    <p:cond delay="0"/>
                                  </p:stCondLst>
                                  <p:childTnLst>
                                    <p:set>
                                      <p:cBhvr>
                                        <p:cTn id="67" dur="1" fill="hold">
                                          <p:stCondLst>
                                            <p:cond delay="0"/>
                                          </p:stCondLst>
                                        </p:cTn>
                                        <p:tgtEl>
                                          <p:spTgt spid="570379"/>
                                        </p:tgtEl>
                                        <p:attrNameLst>
                                          <p:attrName>style.visibility</p:attrName>
                                        </p:attrNameLst>
                                      </p:cBhvr>
                                      <p:to>
                                        <p:strVal val="visible"/>
                                      </p:to>
                                    </p:set>
                                    <p:animEffect transition="in" filter="blinds(horizontal)">
                                      <p:cBhvr>
                                        <p:cTn id="68" dur="500"/>
                                        <p:tgtEl>
                                          <p:spTgt spid="57037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70380"/>
                                        </p:tgtEl>
                                        <p:attrNameLst>
                                          <p:attrName>style.visibility</p:attrName>
                                        </p:attrNameLst>
                                      </p:cBhvr>
                                      <p:to>
                                        <p:strVal val="visible"/>
                                      </p:to>
                                    </p:set>
                                    <p:animEffect transition="in" filter="blinds(horizontal)">
                                      <p:cBhvr>
                                        <p:cTn id="73" dur="500"/>
                                        <p:tgtEl>
                                          <p:spTgt spid="57038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1" presetClass="entr" presetSubtype="0" fill="hold" nodeType="clickEffect">
                                  <p:stCondLst>
                                    <p:cond delay="0"/>
                                  </p:stCondLst>
                                  <p:childTnLst>
                                    <p:set>
                                      <p:cBhvr>
                                        <p:cTn id="77" dur="1" fill="hold">
                                          <p:stCondLst>
                                            <p:cond delay="499"/>
                                          </p:stCondLst>
                                        </p:cTn>
                                        <p:tgtEl>
                                          <p:spTgt spid="570381"/>
                                        </p:tgtEl>
                                        <p:attrNameLst>
                                          <p:attrName>style.visibility</p:attrName>
                                        </p:attrNameLst>
                                      </p:cBhvr>
                                      <p:to>
                                        <p:strVal val="visible"/>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70382"/>
                                        </p:tgtEl>
                                        <p:attrNameLst>
                                          <p:attrName>style.visibility</p:attrName>
                                        </p:attrNameLst>
                                      </p:cBhvr>
                                      <p:to>
                                        <p:strVal val="visible"/>
                                      </p:to>
                                    </p:set>
                                    <p:animEffect transition="in" filter="wipe(left)">
                                      <p:cBhvr>
                                        <p:cTn id="82" dur="500"/>
                                        <p:tgtEl>
                                          <p:spTgt spid="570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370" grpId="0" autoUpdateAnimBg="0"/>
      <p:bldP spid="570372" grpId="0"/>
      <p:bldP spid="570373" grpId="0" autoUpdateAnimBg="0"/>
      <p:bldP spid="570374" grpId="0"/>
      <p:bldP spid="570380" grpId="0" autoUpdateAnimBg="0"/>
      <p:bldP spid="570382" grpId="0" autoUpdateAnimBg="0"/>
      <p:bldP spid="57038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a:extLst>
              <a:ext uri="{FF2B5EF4-FFF2-40B4-BE49-F238E27FC236}">
                <a16:creationId xmlns:a16="http://schemas.microsoft.com/office/drawing/2014/main" id="{B3AF85BB-4328-4B75-B59C-E8A3601FC5BE}"/>
              </a:ext>
            </a:extLst>
          </p:cNvPr>
          <p:cNvGrpSpPr>
            <a:grpSpLocks/>
          </p:cNvGrpSpPr>
          <p:nvPr/>
        </p:nvGrpSpPr>
        <p:grpSpPr bwMode="auto">
          <a:xfrm>
            <a:off x="935038" y="336550"/>
            <a:ext cx="5905500" cy="3997325"/>
            <a:chOff x="1202" y="1003"/>
            <a:chExt cx="3719" cy="2518"/>
          </a:xfrm>
        </p:grpSpPr>
        <p:sp>
          <p:nvSpPr>
            <p:cNvPr id="12301" name="Rectangle 3">
              <a:extLst>
                <a:ext uri="{FF2B5EF4-FFF2-40B4-BE49-F238E27FC236}">
                  <a16:creationId xmlns:a16="http://schemas.microsoft.com/office/drawing/2014/main" id="{99D2E89A-8DAA-4C47-989D-F5C4C293691E}"/>
                </a:ext>
              </a:extLst>
            </p:cNvPr>
            <p:cNvSpPr>
              <a:spLocks noChangeArrowheads="1"/>
            </p:cNvSpPr>
            <p:nvPr/>
          </p:nvSpPr>
          <p:spPr bwMode="auto">
            <a:xfrm>
              <a:off x="1202" y="1003"/>
              <a:ext cx="3719" cy="2518"/>
            </a:xfrm>
            <a:prstGeom prst="rect">
              <a:avLst/>
            </a:prstGeom>
            <a:solidFill>
              <a:srgbClr val="FFFFFF"/>
            </a:solidFill>
            <a:ln w="28575">
              <a:solidFill>
                <a:srgbClr val="00FF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12302" name="Picture 4" descr="MEbeeqpd04">
              <a:extLst>
                <a:ext uri="{FF2B5EF4-FFF2-40B4-BE49-F238E27FC236}">
                  <a16:creationId xmlns:a16="http://schemas.microsoft.com/office/drawing/2014/main" id="{A1CE79EC-138F-4540-AA7A-A4208B9409C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9" y="1298"/>
              <a:ext cx="2585" cy="19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graphicFrame>
        <p:nvGraphicFramePr>
          <p:cNvPr id="572421" name="Object 5">
            <a:extLst>
              <a:ext uri="{FF2B5EF4-FFF2-40B4-BE49-F238E27FC236}">
                <a16:creationId xmlns:a16="http://schemas.microsoft.com/office/drawing/2014/main" id="{DAAA19CA-A97C-4020-A7AF-0C6711374D81}"/>
              </a:ext>
            </a:extLst>
          </p:cNvPr>
          <p:cNvGraphicFramePr>
            <a:graphicFrameLocks noChangeAspect="1"/>
          </p:cNvGraphicFramePr>
          <p:nvPr/>
        </p:nvGraphicFramePr>
        <p:xfrm>
          <a:off x="1246188" y="4665663"/>
          <a:ext cx="1624012" cy="692150"/>
        </p:xfrm>
        <a:graphic>
          <a:graphicData uri="http://schemas.openxmlformats.org/presentationml/2006/ole">
            <mc:AlternateContent xmlns:mc="http://schemas.openxmlformats.org/markup-compatibility/2006">
              <mc:Choice xmlns:v="urn:schemas-microsoft-com:vml" Requires="v">
                <p:oleObj spid="_x0000_s43010" name="公式" r:id="rId5" imgW="602136" imgH="220952" progId="Equation.3">
                  <p:embed/>
                </p:oleObj>
              </mc:Choice>
              <mc:Fallback>
                <p:oleObj name="公式" r:id="rId5" imgW="602136" imgH="220952" progId="Equation.3">
                  <p:embed/>
                  <p:pic>
                    <p:nvPicPr>
                      <p:cNvPr id="572421" name="Object 5">
                        <a:extLst>
                          <a:ext uri="{FF2B5EF4-FFF2-40B4-BE49-F238E27FC236}">
                            <a16:creationId xmlns:a16="http://schemas.microsoft.com/office/drawing/2014/main" id="{DAAA19CA-A97C-4020-A7AF-0C6711374D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6188" y="4665663"/>
                        <a:ext cx="1624012" cy="692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2" name="Line 6">
            <a:extLst>
              <a:ext uri="{FF2B5EF4-FFF2-40B4-BE49-F238E27FC236}">
                <a16:creationId xmlns:a16="http://schemas.microsoft.com/office/drawing/2014/main" id="{F27BFEC3-9013-424F-A40B-F78C5D897E87}"/>
              </a:ext>
            </a:extLst>
          </p:cNvPr>
          <p:cNvSpPr>
            <a:spLocks noChangeShapeType="1"/>
          </p:cNvSpPr>
          <p:nvPr/>
        </p:nvSpPr>
        <p:spPr bwMode="auto">
          <a:xfrm>
            <a:off x="2411413" y="1943100"/>
            <a:ext cx="9366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3" name="Line 7">
            <a:extLst>
              <a:ext uri="{FF2B5EF4-FFF2-40B4-BE49-F238E27FC236}">
                <a16:creationId xmlns:a16="http://schemas.microsoft.com/office/drawing/2014/main" id="{7A23DB66-9235-4D09-8B00-86802288CF58}"/>
              </a:ext>
            </a:extLst>
          </p:cNvPr>
          <p:cNvSpPr>
            <a:spLocks noChangeShapeType="1"/>
          </p:cNvSpPr>
          <p:nvPr/>
        </p:nvSpPr>
        <p:spPr bwMode="auto">
          <a:xfrm>
            <a:off x="2405063" y="2133600"/>
            <a:ext cx="93662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4" name="Line 8">
            <a:extLst>
              <a:ext uri="{FF2B5EF4-FFF2-40B4-BE49-F238E27FC236}">
                <a16:creationId xmlns:a16="http://schemas.microsoft.com/office/drawing/2014/main" id="{6BE94DE6-99B1-4C4D-B5B7-423286BADB12}"/>
              </a:ext>
            </a:extLst>
          </p:cNvPr>
          <p:cNvSpPr>
            <a:spLocks noChangeShapeType="1"/>
          </p:cNvSpPr>
          <p:nvPr/>
        </p:nvSpPr>
        <p:spPr bwMode="auto">
          <a:xfrm>
            <a:off x="2555875" y="3249613"/>
            <a:ext cx="93662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5" name="Line 9">
            <a:extLst>
              <a:ext uri="{FF2B5EF4-FFF2-40B4-BE49-F238E27FC236}">
                <a16:creationId xmlns:a16="http://schemas.microsoft.com/office/drawing/2014/main" id="{C4EDF2C1-B21F-4852-9476-B84F7A755BDE}"/>
              </a:ext>
            </a:extLst>
          </p:cNvPr>
          <p:cNvSpPr>
            <a:spLocks noChangeShapeType="1"/>
          </p:cNvSpPr>
          <p:nvPr/>
        </p:nvSpPr>
        <p:spPr bwMode="auto">
          <a:xfrm>
            <a:off x="2519363" y="4365625"/>
            <a:ext cx="936625"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6" name="Line 10">
            <a:extLst>
              <a:ext uri="{FF2B5EF4-FFF2-40B4-BE49-F238E27FC236}">
                <a16:creationId xmlns:a16="http://schemas.microsoft.com/office/drawing/2014/main" id="{786AC0A5-B302-4324-8D64-410BF3AF3B26}"/>
              </a:ext>
            </a:extLst>
          </p:cNvPr>
          <p:cNvSpPr>
            <a:spLocks noChangeShapeType="1"/>
          </p:cNvSpPr>
          <p:nvPr/>
        </p:nvSpPr>
        <p:spPr bwMode="auto">
          <a:xfrm>
            <a:off x="2555875" y="1943100"/>
            <a:ext cx="0" cy="1905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7" name="Line 11">
            <a:extLst>
              <a:ext uri="{FF2B5EF4-FFF2-40B4-BE49-F238E27FC236}">
                <a16:creationId xmlns:a16="http://schemas.microsoft.com/office/drawing/2014/main" id="{0CD7F732-764D-423E-860E-C75C87C6384D}"/>
              </a:ext>
            </a:extLst>
          </p:cNvPr>
          <p:cNvSpPr>
            <a:spLocks noChangeShapeType="1"/>
          </p:cNvSpPr>
          <p:nvPr/>
        </p:nvSpPr>
        <p:spPr bwMode="auto">
          <a:xfrm>
            <a:off x="2713038" y="1943100"/>
            <a:ext cx="0" cy="130651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8" name="Line 12">
            <a:extLst>
              <a:ext uri="{FF2B5EF4-FFF2-40B4-BE49-F238E27FC236}">
                <a16:creationId xmlns:a16="http://schemas.microsoft.com/office/drawing/2014/main" id="{5EDEA5F9-28E0-4B87-91E4-187EA182D51C}"/>
              </a:ext>
            </a:extLst>
          </p:cNvPr>
          <p:cNvSpPr>
            <a:spLocks noChangeShapeType="1"/>
          </p:cNvSpPr>
          <p:nvPr/>
        </p:nvSpPr>
        <p:spPr bwMode="auto">
          <a:xfrm>
            <a:off x="2870200" y="1943100"/>
            <a:ext cx="0" cy="24225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 Box 27">
            <a:extLst>
              <a:ext uri="{FF2B5EF4-FFF2-40B4-BE49-F238E27FC236}">
                <a16:creationId xmlns:a16="http://schemas.microsoft.com/office/drawing/2014/main" id="{AE2ABDFB-472A-4AEA-9CF5-942BBA399E2B}"/>
              </a:ext>
            </a:extLst>
          </p:cNvPr>
          <p:cNvSpPr txBox="1">
            <a:spLocks noChangeArrowheads="1"/>
          </p:cNvSpPr>
          <p:nvPr/>
        </p:nvSpPr>
        <p:spPr bwMode="auto">
          <a:xfrm>
            <a:off x="3924300" y="4802188"/>
            <a:ext cx="3529013" cy="536575"/>
          </a:xfrm>
          <a:prstGeom prst="rect">
            <a:avLst/>
          </a:prstGeom>
          <a:no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defRPr/>
            </a:pPr>
            <a:r>
              <a:rPr kumimoji="1" lang="en-US" altLang="zh-CN" dirty="0">
                <a:solidFill>
                  <a:srgbClr val="CCCCFF"/>
                </a:solidFill>
                <a:latin typeface="+mn-ea"/>
                <a:ea typeface="+mn-ea"/>
              </a:rPr>
              <a:t>--</a:t>
            </a:r>
            <a:r>
              <a:rPr kumimoji="1" lang="zh-CN" altLang="en-US" dirty="0">
                <a:solidFill>
                  <a:srgbClr val="CCCCFF"/>
                </a:solidFill>
                <a:latin typeface="+mn-ea"/>
                <a:ea typeface="+mn-ea"/>
              </a:rPr>
              <a:t>托里拆利公式</a:t>
            </a:r>
          </a:p>
        </p:txBody>
      </p:sp>
      <p:sp>
        <p:nvSpPr>
          <p:cNvPr id="15" name="Text Box 15">
            <a:extLst>
              <a:ext uri="{FF2B5EF4-FFF2-40B4-BE49-F238E27FC236}">
                <a16:creationId xmlns:a16="http://schemas.microsoft.com/office/drawing/2014/main" id="{05323053-7B5B-4E1F-B33A-1A51DF277040}"/>
              </a:ext>
            </a:extLst>
          </p:cNvPr>
          <p:cNvSpPr txBox="1">
            <a:spLocks noChangeArrowheads="1"/>
          </p:cNvSpPr>
          <p:nvPr/>
        </p:nvSpPr>
        <p:spPr bwMode="auto">
          <a:xfrm>
            <a:off x="1524000" y="5470525"/>
            <a:ext cx="5472113" cy="1006475"/>
          </a:xfrm>
          <a:prstGeom prst="rect">
            <a:avLst/>
          </a:prstGeom>
          <a:noFill/>
          <a:ln w="19050">
            <a:solidFill>
              <a:srgbClr val="FF99FF"/>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defRPr/>
            </a:pPr>
            <a:r>
              <a:rPr kumimoji="1" lang="zh-CN" altLang="en-US" dirty="0">
                <a:solidFill>
                  <a:srgbClr val="66FFFF"/>
                </a:solidFill>
                <a:latin typeface="+mj-ea"/>
                <a:ea typeface="+mj-ea"/>
              </a:rPr>
              <a:t>流体从小孔流出的速度与流体质点由液面处自由下落到小孔处的速度大小相等</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72421"/>
                                        </p:tgtEl>
                                        <p:attrNameLst>
                                          <p:attrName>style.visibility</p:attrName>
                                        </p:attrNameLst>
                                      </p:cBhvr>
                                      <p:to>
                                        <p:strVal val="visible"/>
                                      </p:to>
                                    </p:set>
                                    <p:animEffect transition="in" filter="blinds(horizontal)">
                                      <p:cBhvr>
                                        <p:cTn id="7" dur="500"/>
                                        <p:tgtEl>
                                          <p:spTgt spid="57242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a:extLst>
              <a:ext uri="{FF2B5EF4-FFF2-40B4-BE49-F238E27FC236}">
                <a16:creationId xmlns:a16="http://schemas.microsoft.com/office/drawing/2014/main" id="{40F24D6D-9C2E-43F3-A6FF-4CF72E59C5C4}"/>
              </a:ext>
            </a:extLst>
          </p:cNvPr>
          <p:cNvSpPr txBox="1">
            <a:spLocks noChangeArrowheads="1"/>
          </p:cNvSpPr>
          <p:nvPr/>
        </p:nvSpPr>
        <p:spPr bwMode="auto">
          <a:xfrm>
            <a:off x="215900" y="101600"/>
            <a:ext cx="7451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buClr>
                <a:srgbClr val="FFFF00"/>
              </a:buClr>
              <a:buFont typeface="Wingdings" panose="05000000000000000000" pitchFamily="2" charset="2"/>
              <a:buChar char="u"/>
            </a:pPr>
            <a:r>
              <a:rPr kumimoji="1" lang="zh-CN" altLang="en-US" sz="2800">
                <a:solidFill>
                  <a:srgbClr val="00FFFF"/>
                </a:solidFill>
                <a:latin typeface="Times New Roman" panose="02020603050405020304" pitchFamily="18" charset="0"/>
                <a:ea typeface="黑体" panose="02010609060101010101" pitchFamily="49" charset="-122"/>
              </a:rPr>
              <a:t>从</a:t>
            </a:r>
            <a:r>
              <a:rPr kumimoji="1" lang="zh-CN" altLang="en-US" sz="2800">
                <a:latin typeface="Times New Roman" panose="02020603050405020304" pitchFamily="18" charset="0"/>
                <a:ea typeface="黑体" panose="02010609060101010101" pitchFamily="49" charset="-122"/>
              </a:rPr>
              <a:t>虹吸管</a:t>
            </a:r>
            <a:r>
              <a:rPr kumimoji="1" lang="zh-CN" altLang="en-US" sz="2800">
                <a:solidFill>
                  <a:srgbClr val="00FFFF"/>
                </a:solidFill>
                <a:latin typeface="Times New Roman" panose="02020603050405020304" pitchFamily="18" charset="0"/>
                <a:ea typeface="黑体" panose="02010609060101010101" pitchFamily="49" charset="-122"/>
              </a:rPr>
              <a:t>管口流出的</a:t>
            </a:r>
            <a:r>
              <a:rPr kumimoji="1" lang="zh-CN" altLang="en-US" sz="2800">
                <a:solidFill>
                  <a:srgbClr val="FFFF00"/>
                </a:solidFill>
                <a:latin typeface="Times New Roman" panose="02020603050405020304" pitchFamily="18" charset="0"/>
                <a:ea typeface="黑体" panose="02010609060101010101" pitchFamily="49" charset="-122"/>
              </a:rPr>
              <a:t>液体速度</a:t>
            </a:r>
            <a:r>
              <a:rPr kumimoji="1" lang="zh-CN" altLang="en-US" sz="2800">
                <a:solidFill>
                  <a:srgbClr val="00FFFF"/>
                </a:solidFill>
                <a:latin typeface="Times New Roman" panose="02020603050405020304" pitchFamily="18" charset="0"/>
                <a:ea typeface="黑体" panose="02010609060101010101" pitchFamily="49" charset="-122"/>
              </a:rPr>
              <a:t>为多大？</a:t>
            </a:r>
          </a:p>
        </p:txBody>
      </p:sp>
      <p:grpSp>
        <p:nvGrpSpPr>
          <p:cNvPr id="26627" name="Group 3">
            <a:extLst>
              <a:ext uri="{FF2B5EF4-FFF2-40B4-BE49-F238E27FC236}">
                <a16:creationId xmlns:a16="http://schemas.microsoft.com/office/drawing/2014/main" id="{73C08EB7-D3EF-4736-A5DA-40A0BA1B98B2}"/>
              </a:ext>
            </a:extLst>
          </p:cNvPr>
          <p:cNvGrpSpPr>
            <a:grpSpLocks/>
          </p:cNvGrpSpPr>
          <p:nvPr/>
        </p:nvGrpSpPr>
        <p:grpSpPr bwMode="auto">
          <a:xfrm>
            <a:off x="5724525" y="981075"/>
            <a:ext cx="3205163" cy="4048125"/>
            <a:chOff x="385" y="1061"/>
            <a:chExt cx="2019" cy="2550"/>
          </a:xfrm>
        </p:grpSpPr>
        <p:sp>
          <p:nvSpPr>
            <p:cNvPr id="26646" name="Rectangle 4">
              <a:extLst>
                <a:ext uri="{FF2B5EF4-FFF2-40B4-BE49-F238E27FC236}">
                  <a16:creationId xmlns:a16="http://schemas.microsoft.com/office/drawing/2014/main" id="{2F174E80-6B9C-4137-87D6-6A1ACD9D3944}"/>
                </a:ext>
              </a:extLst>
            </p:cNvPr>
            <p:cNvSpPr>
              <a:spLocks noChangeArrowheads="1"/>
            </p:cNvSpPr>
            <p:nvPr/>
          </p:nvSpPr>
          <p:spPr bwMode="auto">
            <a:xfrm>
              <a:off x="385" y="1061"/>
              <a:ext cx="2019" cy="2550"/>
            </a:xfrm>
            <a:prstGeom prst="rect">
              <a:avLst/>
            </a:prstGeom>
            <a:solidFill>
              <a:srgbClr val="FFFFFF"/>
            </a:solidFill>
            <a:ln w="19050">
              <a:solidFill>
                <a:srgbClr val="00FFFF"/>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nvGrpSpPr>
            <p:cNvPr id="26647" name="Group 5">
              <a:extLst>
                <a:ext uri="{FF2B5EF4-FFF2-40B4-BE49-F238E27FC236}">
                  <a16:creationId xmlns:a16="http://schemas.microsoft.com/office/drawing/2014/main" id="{A7343B20-DAD2-496C-AB95-4B538A7D28D2}"/>
                </a:ext>
              </a:extLst>
            </p:cNvPr>
            <p:cNvGrpSpPr>
              <a:grpSpLocks/>
            </p:cNvGrpSpPr>
            <p:nvPr/>
          </p:nvGrpSpPr>
          <p:grpSpPr bwMode="auto">
            <a:xfrm>
              <a:off x="521" y="1117"/>
              <a:ext cx="1805" cy="2494"/>
              <a:chOff x="249" y="1344"/>
              <a:chExt cx="1805" cy="2494"/>
            </a:xfrm>
          </p:grpSpPr>
          <p:pic>
            <p:nvPicPr>
              <p:cNvPr id="26648" name="Picture 6" descr="P15_57">
                <a:extLst>
                  <a:ext uri="{FF2B5EF4-FFF2-40B4-BE49-F238E27FC236}">
                    <a16:creationId xmlns:a16="http://schemas.microsoft.com/office/drawing/2014/main" id="{BCA32536-0F76-42C0-B5AD-03F70DBCD69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 y="1344"/>
                <a:ext cx="1805" cy="2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9" name="Text Box 7">
                <a:extLst>
                  <a:ext uri="{FF2B5EF4-FFF2-40B4-BE49-F238E27FC236}">
                    <a16:creationId xmlns:a16="http://schemas.microsoft.com/office/drawing/2014/main" id="{FE6E1FE7-E538-4B67-A28E-D7CE2D6FB448}"/>
                  </a:ext>
                </a:extLst>
              </p:cNvPr>
              <p:cNvSpPr txBox="1">
                <a:spLocks noChangeArrowheads="1"/>
              </p:cNvSpPr>
              <p:nvPr/>
            </p:nvSpPr>
            <p:spPr bwMode="auto">
              <a:xfrm>
                <a:off x="748" y="1842"/>
                <a:ext cx="22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lang="en-US" altLang="zh-CN" sz="1800" b="0">
                    <a:solidFill>
                      <a:schemeClr val="tx1"/>
                    </a:solidFill>
                    <a:latin typeface="Arial" panose="020B0604020202020204" pitchFamily="34" charset="0"/>
                    <a:ea typeface="宋体" panose="02010600030101010101" pitchFamily="2" charset="-122"/>
                  </a:rPr>
                  <a:t>D</a:t>
                </a:r>
              </a:p>
            </p:txBody>
          </p:sp>
        </p:grpSp>
      </p:grpSp>
      <p:graphicFrame>
        <p:nvGraphicFramePr>
          <p:cNvPr id="574472" name="Object 8">
            <a:extLst>
              <a:ext uri="{FF2B5EF4-FFF2-40B4-BE49-F238E27FC236}">
                <a16:creationId xmlns:a16="http://schemas.microsoft.com/office/drawing/2014/main" id="{C6AFD71E-AAFD-4891-A7A5-013A05ADCB0B}"/>
              </a:ext>
            </a:extLst>
          </p:cNvPr>
          <p:cNvGraphicFramePr>
            <a:graphicFrameLocks noChangeAspect="1"/>
          </p:cNvGraphicFramePr>
          <p:nvPr/>
        </p:nvGraphicFramePr>
        <p:xfrm>
          <a:off x="1835150" y="685800"/>
          <a:ext cx="2638425" cy="727075"/>
        </p:xfrm>
        <a:graphic>
          <a:graphicData uri="http://schemas.openxmlformats.org/presentationml/2006/ole">
            <mc:AlternateContent xmlns:mc="http://schemas.openxmlformats.org/markup-compatibility/2006">
              <mc:Choice xmlns:v="urn:schemas-microsoft-com:vml" Requires="v">
                <p:oleObj spid="_x0000_s26683" name="公式" r:id="rId5" imgW="2438400" imgH="701262" progId="Equation.3">
                  <p:embed/>
                </p:oleObj>
              </mc:Choice>
              <mc:Fallback>
                <p:oleObj name="公式" r:id="rId5" imgW="2438400" imgH="701262"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685800"/>
                        <a:ext cx="2638425" cy="727075"/>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73" name="Object 9">
            <a:extLst>
              <a:ext uri="{FF2B5EF4-FFF2-40B4-BE49-F238E27FC236}">
                <a16:creationId xmlns:a16="http://schemas.microsoft.com/office/drawing/2014/main" id="{52B9AFDE-D988-4D52-9CF8-8A98803B13D9}"/>
              </a:ext>
            </a:extLst>
          </p:cNvPr>
          <p:cNvGraphicFramePr>
            <a:graphicFrameLocks noChangeAspect="1"/>
          </p:cNvGraphicFramePr>
          <p:nvPr/>
        </p:nvGraphicFramePr>
        <p:xfrm>
          <a:off x="468313" y="1916113"/>
          <a:ext cx="4891087" cy="792162"/>
        </p:xfrm>
        <a:graphic>
          <a:graphicData uri="http://schemas.openxmlformats.org/presentationml/2006/ole">
            <mc:AlternateContent xmlns:mc="http://schemas.openxmlformats.org/markup-compatibility/2006">
              <mc:Choice xmlns:v="urn:schemas-microsoft-com:vml" Requires="v">
                <p:oleObj spid="_x0000_s26684" name="公式" r:id="rId7" imgW="4564287" imgH="701262" progId="Equation.3">
                  <p:embed/>
                </p:oleObj>
              </mc:Choice>
              <mc:Fallback>
                <p:oleObj name="公式" r:id="rId7" imgW="4564287" imgH="701262"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1916113"/>
                        <a:ext cx="4891087"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474" name="Line 10">
            <a:extLst>
              <a:ext uri="{FF2B5EF4-FFF2-40B4-BE49-F238E27FC236}">
                <a16:creationId xmlns:a16="http://schemas.microsoft.com/office/drawing/2014/main" id="{61242D3A-909F-43CE-BC70-23121EC1FF5A}"/>
              </a:ext>
            </a:extLst>
          </p:cNvPr>
          <p:cNvSpPr>
            <a:spLocks noChangeShapeType="1"/>
          </p:cNvSpPr>
          <p:nvPr/>
        </p:nvSpPr>
        <p:spPr bwMode="auto">
          <a:xfrm>
            <a:off x="7451725" y="2211388"/>
            <a:ext cx="1152525" cy="0"/>
          </a:xfrm>
          <a:prstGeom prst="line">
            <a:avLst/>
          </a:prstGeom>
          <a:noFill/>
          <a:ln w="19050">
            <a:solidFill>
              <a:srgbClr val="00FFFF"/>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74475" name="Object 11">
            <a:extLst>
              <a:ext uri="{FF2B5EF4-FFF2-40B4-BE49-F238E27FC236}">
                <a16:creationId xmlns:a16="http://schemas.microsoft.com/office/drawing/2014/main" id="{0C6A1738-90C7-4659-A038-A487E1CE0593}"/>
              </a:ext>
            </a:extLst>
          </p:cNvPr>
          <p:cNvGraphicFramePr>
            <a:graphicFrameLocks noChangeAspect="1"/>
          </p:cNvGraphicFramePr>
          <p:nvPr/>
        </p:nvGraphicFramePr>
        <p:xfrm>
          <a:off x="863600" y="2663825"/>
          <a:ext cx="1892300" cy="549275"/>
        </p:xfrm>
        <a:graphic>
          <a:graphicData uri="http://schemas.openxmlformats.org/presentationml/2006/ole">
            <mc:AlternateContent xmlns:mc="http://schemas.openxmlformats.org/markup-compatibility/2006">
              <mc:Choice xmlns:v="urn:schemas-microsoft-com:vml" Requires="v">
                <p:oleObj spid="_x0000_s26685" name="公式" r:id="rId9" imgW="761876" imgH="205989" progId="Equation.3">
                  <p:embed/>
                </p:oleObj>
              </mc:Choice>
              <mc:Fallback>
                <p:oleObj name="公式" r:id="rId9" imgW="761876" imgH="205989"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600" y="2663825"/>
                        <a:ext cx="18923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76" name="Object 12">
            <a:extLst>
              <a:ext uri="{FF2B5EF4-FFF2-40B4-BE49-F238E27FC236}">
                <a16:creationId xmlns:a16="http://schemas.microsoft.com/office/drawing/2014/main" id="{9386C224-14F1-4270-9783-E2DFF427F253}"/>
              </a:ext>
            </a:extLst>
          </p:cNvPr>
          <p:cNvGraphicFramePr>
            <a:graphicFrameLocks noChangeAspect="1"/>
          </p:cNvGraphicFramePr>
          <p:nvPr/>
        </p:nvGraphicFramePr>
        <p:xfrm>
          <a:off x="3348038" y="2708275"/>
          <a:ext cx="879475" cy="444500"/>
        </p:xfrm>
        <a:graphic>
          <a:graphicData uri="http://schemas.openxmlformats.org/presentationml/2006/ole">
            <mc:AlternateContent xmlns:mc="http://schemas.openxmlformats.org/markup-compatibility/2006">
              <mc:Choice xmlns:v="urn:schemas-microsoft-com:vml" Requires="v">
                <p:oleObj spid="_x0000_s26686" name="公式" r:id="rId11" imgW="800193" imgH="381055" progId="Equation.3">
                  <p:embed/>
                </p:oleObj>
              </mc:Choice>
              <mc:Fallback>
                <p:oleObj name="公式" r:id="rId11" imgW="800193" imgH="381055"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48038" y="2708275"/>
                        <a:ext cx="879475"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77" name="Object 13">
            <a:extLst>
              <a:ext uri="{FF2B5EF4-FFF2-40B4-BE49-F238E27FC236}">
                <a16:creationId xmlns:a16="http://schemas.microsoft.com/office/drawing/2014/main" id="{4767DAD4-3EB8-44AB-B166-DE568423DFC8}"/>
              </a:ext>
            </a:extLst>
          </p:cNvPr>
          <p:cNvGraphicFramePr>
            <a:graphicFrameLocks noChangeAspect="1"/>
          </p:cNvGraphicFramePr>
          <p:nvPr/>
        </p:nvGraphicFramePr>
        <p:xfrm>
          <a:off x="1042988" y="3429000"/>
          <a:ext cx="2112962" cy="446088"/>
        </p:xfrm>
        <a:graphic>
          <a:graphicData uri="http://schemas.openxmlformats.org/presentationml/2006/ole">
            <mc:AlternateContent xmlns:mc="http://schemas.openxmlformats.org/markup-compatibility/2006">
              <mc:Choice xmlns:v="urn:schemas-microsoft-com:vml" Requires="v">
                <p:oleObj spid="_x0000_s26687" name="公式" r:id="rId13" imgW="1958184" imgH="381055" progId="Equation.3">
                  <p:embed/>
                </p:oleObj>
              </mc:Choice>
              <mc:Fallback>
                <p:oleObj name="公式" r:id="rId13" imgW="1958184" imgH="381055"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2988" y="3429000"/>
                        <a:ext cx="2112962"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478" name="Rectangle 14">
            <a:extLst>
              <a:ext uri="{FF2B5EF4-FFF2-40B4-BE49-F238E27FC236}">
                <a16:creationId xmlns:a16="http://schemas.microsoft.com/office/drawing/2014/main" id="{C74DD93C-558E-4A16-80AB-A0CBF23E4002}"/>
              </a:ext>
            </a:extLst>
          </p:cNvPr>
          <p:cNvSpPr>
            <a:spLocks noChangeArrowheads="1"/>
          </p:cNvSpPr>
          <p:nvPr/>
        </p:nvSpPr>
        <p:spPr bwMode="auto">
          <a:xfrm>
            <a:off x="153988" y="4005263"/>
            <a:ext cx="307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FFFF00"/>
                </a:solidFill>
                <a:latin typeface="Times New Roman" panose="02020603050405020304" pitchFamily="18" charset="0"/>
                <a:ea typeface="宋体" panose="02010600030101010101" pitchFamily="2" charset="-122"/>
              </a:rPr>
              <a:t>特点</a:t>
            </a:r>
            <a:r>
              <a:rPr kumimoji="1" lang="zh-CN" altLang="en-US">
                <a:solidFill>
                  <a:srgbClr val="FFFF00"/>
                </a:solidFill>
                <a:latin typeface="Times New Roman" panose="02020603050405020304" pitchFamily="18" charset="0"/>
                <a:ea typeface="宋体" panose="02010600030101010101" pitchFamily="2" charset="-122"/>
                <a:sym typeface="Wingdings" panose="05000000000000000000" pitchFamily="2" charset="2"/>
              </a:rPr>
              <a:t>：</a:t>
            </a:r>
            <a:endParaRPr kumimoji="1" lang="zh-CN" altLang="en-US">
              <a:solidFill>
                <a:srgbClr val="FFFF00"/>
              </a:solidFill>
              <a:latin typeface="Times New Roman" panose="02020603050405020304" pitchFamily="18" charset="0"/>
              <a:ea typeface="楷体_GB2312" pitchFamily="49" charset="-122"/>
            </a:endParaRPr>
          </a:p>
        </p:txBody>
      </p:sp>
      <p:graphicFrame>
        <p:nvGraphicFramePr>
          <p:cNvPr id="574479" name="Object 15">
            <a:extLst>
              <a:ext uri="{FF2B5EF4-FFF2-40B4-BE49-F238E27FC236}">
                <a16:creationId xmlns:a16="http://schemas.microsoft.com/office/drawing/2014/main" id="{08051CA0-4CC6-4E9C-9B0C-7FFBC8B56319}"/>
              </a:ext>
            </a:extLst>
          </p:cNvPr>
          <p:cNvGraphicFramePr>
            <a:graphicFrameLocks noChangeAspect="1"/>
          </p:cNvGraphicFramePr>
          <p:nvPr/>
        </p:nvGraphicFramePr>
        <p:xfrm>
          <a:off x="1116013" y="4076700"/>
          <a:ext cx="2649537" cy="434975"/>
        </p:xfrm>
        <a:graphic>
          <a:graphicData uri="http://schemas.openxmlformats.org/presentationml/2006/ole">
            <mc:AlternateContent xmlns:mc="http://schemas.openxmlformats.org/markup-compatibility/2006">
              <mc:Choice xmlns:v="urn:schemas-microsoft-com:vml" Requires="v">
                <p:oleObj spid="_x0000_s26688" name="公式" r:id="rId15" imgW="1958184" imgH="358112" progId="Equation.3">
                  <p:embed/>
                </p:oleObj>
              </mc:Choice>
              <mc:Fallback>
                <p:oleObj name="公式" r:id="rId15" imgW="1958184" imgH="358112"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6013" y="4076700"/>
                        <a:ext cx="2649537"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80" name="Object 16">
            <a:extLst>
              <a:ext uri="{FF2B5EF4-FFF2-40B4-BE49-F238E27FC236}">
                <a16:creationId xmlns:a16="http://schemas.microsoft.com/office/drawing/2014/main" id="{8D55747D-055B-4CE5-BDA3-168A1BC219AE}"/>
              </a:ext>
            </a:extLst>
          </p:cNvPr>
          <p:cNvGraphicFramePr>
            <a:graphicFrameLocks noChangeAspect="1"/>
          </p:cNvGraphicFramePr>
          <p:nvPr/>
        </p:nvGraphicFramePr>
        <p:xfrm>
          <a:off x="1074738" y="4478338"/>
          <a:ext cx="3603625" cy="909637"/>
        </p:xfrm>
        <a:graphic>
          <a:graphicData uri="http://schemas.openxmlformats.org/presentationml/2006/ole">
            <mc:AlternateContent xmlns:mc="http://schemas.openxmlformats.org/markup-compatibility/2006">
              <mc:Choice xmlns:v="urn:schemas-microsoft-com:vml" Requires="v">
                <p:oleObj spid="_x0000_s26689" name="公式" r:id="rId17" imgW="1447613" imgH="373574" progId="Equation.3">
                  <p:embed/>
                </p:oleObj>
              </mc:Choice>
              <mc:Fallback>
                <p:oleObj name="公式" r:id="rId17" imgW="1447613" imgH="373574" progId="Equation.3">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4738" y="4478338"/>
                        <a:ext cx="3603625"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481" name="Rectangle 17">
            <a:extLst>
              <a:ext uri="{FF2B5EF4-FFF2-40B4-BE49-F238E27FC236}">
                <a16:creationId xmlns:a16="http://schemas.microsoft.com/office/drawing/2014/main" id="{C66ED5C5-5FDA-4DB8-8BE5-BF4610711DBD}"/>
              </a:ext>
            </a:extLst>
          </p:cNvPr>
          <p:cNvSpPr>
            <a:spLocks noChangeArrowheads="1"/>
          </p:cNvSpPr>
          <p:nvPr/>
        </p:nvSpPr>
        <p:spPr bwMode="auto">
          <a:xfrm>
            <a:off x="142875" y="4714875"/>
            <a:ext cx="307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FFFF00"/>
                </a:solidFill>
                <a:latin typeface="Times New Roman" panose="02020603050405020304" pitchFamily="18" charset="0"/>
                <a:ea typeface="宋体" panose="02010600030101010101" pitchFamily="2" charset="-122"/>
              </a:rPr>
              <a:t>讨论</a:t>
            </a:r>
            <a:r>
              <a:rPr kumimoji="1" lang="zh-CN" altLang="en-US">
                <a:solidFill>
                  <a:srgbClr val="FFFF00"/>
                </a:solidFill>
                <a:latin typeface="Times New Roman" panose="02020603050405020304" pitchFamily="18" charset="0"/>
                <a:ea typeface="宋体" panose="02010600030101010101" pitchFamily="2" charset="-122"/>
                <a:sym typeface="Wingdings" panose="05000000000000000000" pitchFamily="2" charset="2"/>
              </a:rPr>
              <a:t>：</a:t>
            </a:r>
            <a:endParaRPr kumimoji="1" lang="zh-CN" altLang="en-US">
              <a:solidFill>
                <a:srgbClr val="FFFF00"/>
              </a:solidFill>
              <a:latin typeface="Times New Roman" panose="02020603050405020304" pitchFamily="18" charset="0"/>
              <a:ea typeface="楷体_GB2312" pitchFamily="49" charset="-122"/>
            </a:endParaRPr>
          </a:p>
        </p:txBody>
      </p:sp>
      <p:graphicFrame>
        <p:nvGraphicFramePr>
          <p:cNvPr id="574482" name="Object 18">
            <a:extLst>
              <a:ext uri="{FF2B5EF4-FFF2-40B4-BE49-F238E27FC236}">
                <a16:creationId xmlns:a16="http://schemas.microsoft.com/office/drawing/2014/main" id="{CCAC6DCF-5F6C-4723-8FC7-796A2DB1E618}"/>
              </a:ext>
            </a:extLst>
          </p:cNvPr>
          <p:cNvGraphicFramePr>
            <a:graphicFrameLocks noChangeAspect="1"/>
          </p:cNvGraphicFramePr>
          <p:nvPr/>
        </p:nvGraphicFramePr>
        <p:xfrm>
          <a:off x="1150938" y="5373688"/>
          <a:ext cx="3297237" cy="795337"/>
        </p:xfrm>
        <a:graphic>
          <a:graphicData uri="http://schemas.openxmlformats.org/presentationml/2006/ole">
            <mc:AlternateContent xmlns:mc="http://schemas.openxmlformats.org/markup-compatibility/2006">
              <mc:Choice xmlns:v="urn:schemas-microsoft-com:vml" Requires="v">
                <p:oleObj spid="_x0000_s26690" name="公式" r:id="rId19" imgW="2811624" imgH="701262" progId="Equation.3">
                  <p:embed/>
                </p:oleObj>
              </mc:Choice>
              <mc:Fallback>
                <p:oleObj name="公式" r:id="rId19" imgW="2811624" imgH="701262" progId="Equation.3">
                  <p:embed/>
                  <p:pic>
                    <p:nvPicPr>
                      <p:cNvPr id="0"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0938" y="5373688"/>
                        <a:ext cx="3297237"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83" name="Object 19">
            <a:extLst>
              <a:ext uri="{FF2B5EF4-FFF2-40B4-BE49-F238E27FC236}">
                <a16:creationId xmlns:a16="http://schemas.microsoft.com/office/drawing/2014/main" id="{5BA63470-19A3-4A60-962F-A97D5A851534}"/>
              </a:ext>
            </a:extLst>
          </p:cNvPr>
          <p:cNvGraphicFramePr>
            <a:graphicFrameLocks noChangeAspect="1"/>
          </p:cNvGraphicFramePr>
          <p:nvPr/>
        </p:nvGraphicFramePr>
        <p:xfrm>
          <a:off x="4572000" y="5607050"/>
          <a:ext cx="3090863" cy="417513"/>
        </p:xfrm>
        <a:graphic>
          <a:graphicData uri="http://schemas.openxmlformats.org/presentationml/2006/ole">
            <mc:AlternateContent xmlns:mc="http://schemas.openxmlformats.org/markup-compatibility/2006">
              <mc:Choice xmlns:v="urn:schemas-microsoft-com:vml" Requires="v">
                <p:oleObj spid="_x0000_s26691" name="公式" r:id="rId21" imgW="2628993" imgH="358112" progId="Equation.3">
                  <p:embed/>
                </p:oleObj>
              </mc:Choice>
              <mc:Fallback>
                <p:oleObj name="公式" r:id="rId21" imgW="2628993" imgH="358112" progId="Equation.3">
                  <p:embed/>
                  <p:pic>
                    <p:nvPicPr>
                      <p:cNvPr id="0"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72000" y="5607050"/>
                        <a:ext cx="3090863"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84" name="Object 20">
            <a:extLst>
              <a:ext uri="{FF2B5EF4-FFF2-40B4-BE49-F238E27FC236}">
                <a16:creationId xmlns:a16="http://schemas.microsoft.com/office/drawing/2014/main" id="{733A2A95-3D6B-4FB8-9095-90ACBB87904D}"/>
              </a:ext>
            </a:extLst>
          </p:cNvPr>
          <p:cNvGraphicFramePr>
            <a:graphicFrameLocks noChangeAspect="1"/>
          </p:cNvGraphicFramePr>
          <p:nvPr/>
        </p:nvGraphicFramePr>
        <p:xfrm>
          <a:off x="1187450" y="6065838"/>
          <a:ext cx="5954713" cy="792162"/>
        </p:xfrm>
        <a:graphic>
          <a:graphicData uri="http://schemas.openxmlformats.org/presentationml/2006/ole">
            <mc:AlternateContent xmlns:mc="http://schemas.openxmlformats.org/markup-compatibility/2006">
              <mc:Choice xmlns:v="urn:schemas-microsoft-com:vml" Requires="v">
                <p:oleObj spid="_x0000_s26692" name="公式" r:id="rId23" imgW="5097749" imgH="701262" progId="Equation.3">
                  <p:embed/>
                </p:oleObj>
              </mc:Choice>
              <mc:Fallback>
                <p:oleObj name="公式" r:id="rId23" imgW="5097749" imgH="701262" progId="Equation.3">
                  <p:embed/>
                  <p:pic>
                    <p:nvPicPr>
                      <p:cNvPr id="0" name="Object 2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87450" y="6065838"/>
                        <a:ext cx="5954713"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4485" name="Object 21">
            <a:extLst>
              <a:ext uri="{FF2B5EF4-FFF2-40B4-BE49-F238E27FC236}">
                <a16:creationId xmlns:a16="http://schemas.microsoft.com/office/drawing/2014/main" id="{9B59A50D-A8A0-4AEF-8BC3-671F1BCCE1FA}"/>
              </a:ext>
            </a:extLst>
          </p:cNvPr>
          <p:cNvGraphicFramePr>
            <a:graphicFrameLocks noChangeAspect="1"/>
          </p:cNvGraphicFramePr>
          <p:nvPr/>
        </p:nvGraphicFramePr>
        <p:xfrm>
          <a:off x="7667625" y="5640388"/>
          <a:ext cx="650875" cy="417512"/>
        </p:xfrm>
        <a:graphic>
          <a:graphicData uri="http://schemas.openxmlformats.org/presentationml/2006/ole">
            <mc:AlternateContent xmlns:mc="http://schemas.openxmlformats.org/markup-compatibility/2006">
              <mc:Choice xmlns:v="urn:schemas-microsoft-com:vml" Requires="v">
                <p:oleObj spid="_x0000_s26693" name="公式" r:id="rId25" imgW="533462" imgH="358112" progId="Equation.3">
                  <p:embed/>
                </p:oleObj>
              </mc:Choice>
              <mc:Fallback>
                <p:oleObj name="公式" r:id="rId25" imgW="533462" imgH="358112" progId="Equation.3">
                  <p:embed/>
                  <p:pic>
                    <p:nvPicPr>
                      <p:cNvPr id="0" name="Object 2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67625" y="5640388"/>
                        <a:ext cx="65087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486" name="Oval 22">
            <a:extLst>
              <a:ext uri="{FF2B5EF4-FFF2-40B4-BE49-F238E27FC236}">
                <a16:creationId xmlns:a16="http://schemas.microsoft.com/office/drawing/2014/main" id="{2D8AB56E-D28E-4AA8-A578-535F5BDC1DA1}"/>
              </a:ext>
            </a:extLst>
          </p:cNvPr>
          <p:cNvSpPr>
            <a:spLocks noChangeAspect="1" noChangeArrowheads="1"/>
          </p:cNvSpPr>
          <p:nvPr/>
        </p:nvSpPr>
        <p:spPr bwMode="auto">
          <a:xfrm>
            <a:off x="6877050" y="2193925"/>
            <a:ext cx="36513" cy="36513"/>
          </a:xfrm>
          <a:prstGeom prst="ellipse">
            <a:avLst/>
          </a:prstGeom>
          <a:solidFill>
            <a:srgbClr val="FF0000"/>
          </a:solidFill>
          <a:ln w="28575" algn="ctr">
            <a:solidFill>
              <a:srgbClr val="FF0000"/>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574487" name="Oval 23">
            <a:extLst>
              <a:ext uri="{FF2B5EF4-FFF2-40B4-BE49-F238E27FC236}">
                <a16:creationId xmlns:a16="http://schemas.microsoft.com/office/drawing/2014/main" id="{3AD527DF-7494-45DC-9073-4E971E9C3174}"/>
              </a:ext>
            </a:extLst>
          </p:cNvPr>
          <p:cNvSpPr>
            <a:spLocks noChangeAspect="1" noChangeArrowheads="1"/>
          </p:cNvSpPr>
          <p:nvPr/>
        </p:nvSpPr>
        <p:spPr bwMode="auto">
          <a:xfrm>
            <a:off x="8697913" y="4519613"/>
            <a:ext cx="36512" cy="36512"/>
          </a:xfrm>
          <a:prstGeom prst="ellipse">
            <a:avLst/>
          </a:prstGeom>
          <a:solidFill>
            <a:srgbClr val="FF0000"/>
          </a:solidFill>
          <a:ln w="28575" algn="ctr">
            <a:solidFill>
              <a:srgbClr val="FF0000"/>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574488" name="Oval 24">
            <a:extLst>
              <a:ext uri="{FF2B5EF4-FFF2-40B4-BE49-F238E27FC236}">
                <a16:creationId xmlns:a16="http://schemas.microsoft.com/office/drawing/2014/main" id="{D28F6588-A56E-4920-B4ED-6869E597B77C}"/>
              </a:ext>
            </a:extLst>
          </p:cNvPr>
          <p:cNvSpPr>
            <a:spLocks noChangeAspect="1" noChangeArrowheads="1"/>
          </p:cNvSpPr>
          <p:nvPr/>
        </p:nvSpPr>
        <p:spPr bwMode="auto">
          <a:xfrm>
            <a:off x="8024813" y="1363663"/>
            <a:ext cx="36512" cy="36512"/>
          </a:xfrm>
          <a:prstGeom prst="ellipse">
            <a:avLst/>
          </a:prstGeom>
          <a:solidFill>
            <a:srgbClr val="0000FF"/>
          </a:solidFill>
          <a:ln w="28575" algn="ctr">
            <a:solidFill>
              <a:srgbClr val="0000FF"/>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574489" name="Text Box 25">
            <a:extLst>
              <a:ext uri="{FF2B5EF4-FFF2-40B4-BE49-F238E27FC236}">
                <a16:creationId xmlns:a16="http://schemas.microsoft.com/office/drawing/2014/main" id="{525172BD-BC88-4456-8D01-18393DD63A80}"/>
              </a:ext>
            </a:extLst>
          </p:cNvPr>
          <p:cNvSpPr txBox="1">
            <a:spLocks noChangeArrowheads="1"/>
          </p:cNvSpPr>
          <p:nvPr/>
        </p:nvSpPr>
        <p:spPr bwMode="auto">
          <a:xfrm>
            <a:off x="250825" y="1458913"/>
            <a:ext cx="745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buClr>
                <a:srgbClr val="FFFF00"/>
              </a:buClr>
              <a:buFont typeface="Wingdings" panose="05000000000000000000" pitchFamily="2" charset="2"/>
              <a:buNone/>
            </a:pPr>
            <a:r>
              <a:rPr kumimoji="1" lang="zh-CN" altLang="en-US">
                <a:latin typeface="楷体_GB2312" pitchFamily="49" charset="-122"/>
                <a:ea typeface="楷体_GB2312" pitchFamily="49" charset="-122"/>
              </a:rPr>
              <a:t>选流线上的</a:t>
            </a:r>
            <a:r>
              <a:rPr kumimoji="1" lang="en-US" altLang="zh-CN" i="1">
                <a:solidFill>
                  <a:srgbClr val="FF0000"/>
                </a:solidFill>
                <a:latin typeface="Times New Roman" panose="02020603050405020304" pitchFamily="18" charset="0"/>
                <a:ea typeface="楷体_GB2312" pitchFamily="49" charset="-122"/>
              </a:rPr>
              <a:t>D</a:t>
            </a:r>
            <a:r>
              <a:rPr kumimoji="1" lang="zh-CN" altLang="en-US">
                <a:latin typeface="楷体_GB2312" pitchFamily="49" charset="-122"/>
                <a:ea typeface="楷体_GB2312" pitchFamily="49" charset="-122"/>
              </a:rPr>
              <a:t>、和</a:t>
            </a:r>
            <a:r>
              <a:rPr kumimoji="1" lang="en-US" altLang="zh-CN" i="1">
                <a:solidFill>
                  <a:srgbClr val="FF0000"/>
                </a:solidFill>
                <a:latin typeface="Times New Roman" panose="02020603050405020304" pitchFamily="18" charset="0"/>
                <a:ea typeface="楷体_GB2312" pitchFamily="49" charset="-122"/>
              </a:rPr>
              <a:t>C</a:t>
            </a:r>
            <a:r>
              <a:rPr kumimoji="1" lang="zh-CN" altLang="en-US">
                <a:latin typeface="楷体_GB2312" pitchFamily="49" charset="-122"/>
                <a:ea typeface="楷体_GB2312" pitchFamily="49" charset="-122"/>
              </a:rPr>
              <a:t>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4472"/>
                                        </p:tgtEl>
                                        <p:attrNameLst>
                                          <p:attrName>style.visibility</p:attrName>
                                        </p:attrNameLst>
                                      </p:cBhvr>
                                      <p:to>
                                        <p:strVal val="visible"/>
                                      </p:to>
                                    </p:set>
                                    <p:animEffect transition="in" filter="wipe(left)">
                                      <p:cBhvr>
                                        <p:cTn id="7" dur="500"/>
                                        <p:tgtEl>
                                          <p:spTgt spid="5744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74489"/>
                                        </p:tgtEl>
                                        <p:attrNameLst>
                                          <p:attrName>style.visibility</p:attrName>
                                        </p:attrNameLst>
                                      </p:cBhvr>
                                      <p:to>
                                        <p:strVal val="visible"/>
                                      </p:to>
                                    </p:set>
                                    <p:animEffect transition="in" filter="wipe(down)">
                                      <p:cBhvr>
                                        <p:cTn id="12" dur="500"/>
                                        <p:tgtEl>
                                          <p:spTgt spid="5744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74474"/>
                                        </p:tgtEl>
                                        <p:attrNameLst>
                                          <p:attrName>style.visibility</p:attrName>
                                        </p:attrNameLst>
                                      </p:cBhvr>
                                      <p:to>
                                        <p:strVal val="visible"/>
                                      </p:to>
                                    </p:set>
                                    <p:animEffect transition="in" filter="wipe(left)">
                                      <p:cBhvr>
                                        <p:cTn id="17" dur="500"/>
                                        <p:tgtEl>
                                          <p:spTgt spid="5744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6" presetClass="entr" presetSubtype="0" fill="hold" grpId="0" nodeType="clickEffect">
                                  <p:stCondLst>
                                    <p:cond delay="0"/>
                                  </p:stCondLst>
                                  <p:childTnLst>
                                    <p:set>
                                      <p:cBhvr>
                                        <p:cTn id="21" dur="1" fill="hold">
                                          <p:stCondLst>
                                            <p:cond delay="0"/>
                                          </p:stCondLst>
                                        </p:cTn>
                                        <p:tgtEl>
                                          <p:spTgt spid="574486"/>
                                        </p:tgtEl>
                                        <p:attrNameLst>
                                          <p:attrName>style.visibility</p:attrName>
                                        </p:attrNameLst>
                                      </p:cBhvr>
                                      <p:to>
                                        <p:strVal val="visible"/>
                                      </p:to>
                                    </p:set>
                                    <p:animEffect transition="in" filter="wipe(down)">
                                      <p:cBhvr>
                                        <p:cTn id="22" dur="580">
                                          <p:stCondLst>
                                            <p:cond delay="0"/>
                                          </p:stCondLst>
                                        </p:cTn>
                                        <p:tgtEl>
                                          <p:spTgt spid="574486"/>
                                        </p:tgtEl>
                                      </p:cBhvr>
                                    </p:animEffect>
                                    <p:anim calcmode="lin" valueType="num">
                                      <p:cBhvr>
                                        <p:cTn id="23" dur="1822" tmFilter="0,0; 0.14,0.36; 0.43,0.73; 0.71,0.91; 1.0,1.0">
                                          <p:stCondLst>
                                            <p:cond delay="0"/>
                                          </p:stCondLst>
                                        </p:cTn>
                                        <p:tgtEl>
                                          <p:spTgt spid="574486"/>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574486"/>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574486"/>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574486"/>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574486"/>
                                        </p:tgtEl>
                                        <p:attrNameLst>
                                          <p:attrName>ppt_y</p:attrName>
                                        </p:attrNameLst>
                                      </p:cBhvr>
                                      <p:tavLst>
                                        <p:tav tm="0" fmla="#ppt_y-sin(pi*$)/81">
                                          <p:val>
                                            <p:fltVal val="0"/>
                                          </p:val>
                                        </p:tav>
                                        <p:tav tm="100000">
                                          <p:val>
                                            <p:fltVal val="1"/>
                                          </p:val>
                                        </p:tav>
                                      </p:tavLst>
                                    </p:anim>
                                    <p:animScale>
                                      <p:cBhvr>
                                        <p:cTn id="28" dur="26">
                                          <p:stCondLst>
                                            <p:cond delay="650"/>
                                          </p:stCondLst>
                                        </p:cTn>
                                        <p:tgtEl>
                                          <p:spTgt spid="574486"/>
                                        </p:tgtEl>
                                      </p:cBhvr>
                                      <p:to x="100000" y="60000"/>
                                    </p:animScale>
                                    <p:animScale>
                                      <p:cBhvr>
                                        <p:cTn id="29" dur="166" decel="50000">
                                          <p:stCondLst>
                                            <p:cond delay="676"/>
                                          </p:stCondLst>
                                        </p:cTn>
                                        <p:tgtEl>
                                          <p:spTgt spid="574486"/>
                                        </p:tgtEl>
                                      </p:cBhvr>
                                      <p:to x="100000" y="100000"/>
                                    </p:animScale>
                                    <p:animScale>
                                      <p:cBhvr>
                                        <p:cTn id="30" dur="26">
                                          <p:stCondLst>
                                            <p:cond delay="1312"/>
                                          </p:stCondLst>
                                        </p:cTn>
                                        <p:tgtEl>
                                          <p:spTgt spid="574486"/>
                                        </p:tgtEl>
                                      </p:cBhvr>
                                      <p:to x="100000" y="80000"/>
                                    </p:animScale>
                                    <p:animScale>
                                      <p:cBhvr>
                                        <p:cTn id="31" dur="166" decel="50000">
                                          <p:stCondLst>
                                            <p:cond delay="1338"/>
                                          </p:stCondLst>
                                        </p:cTn>
                                        <p:tgtEl>
                                          <p:spTgt spid="574486"/>
                                        </p:tgtEl>
                                      </p:cBhvr>
                                      <p:to x="100000" y="100000"/>
                                    </p:animScale>
                                    <p:animScale>
                                      <p:cBhvr>
                                        <p:cTn id="32" dur="26">
                                          <p:stCondLst>
                                            <p:cond delay="1642"/>
                                          </p:stCondLst>
                                        </p:cTn>
                                        <p:tgtEl>
                                          <p:spTgt spid="574486"/>
                                        </p:tgtEl>
                                      </p:cBhvr>
                                      <p:to x="100000" y="90000"/>
                                    </p:animScale>
                                    <p:animScale>
                                      <p:cBhvr>
                                        <p:cTn id="33" dur="166" decel="50000">
                                          <p:stCondLst>
                                            <p:cond delay="1668"/>
                                          </p:stCondLst>
                                        </p:cTn>
                                        <p:tgtEl>
                                          <p:spTgt spid="574486"/>
                                        </p:tgtEl>
                                      </p:cBhvr>
                                      <p:to x="100000" y="100000"/>
                                    </p:animScale>
                                    <p:animScale>
                                      <p:cBhvr>
                                        <p:cTn id="34" dur="26">
                                          <p:stCondLst>
                                            <p:cond delay="1808"/>
                                          </p:stCondLst>
                                        </p:cTn>
                                        <p:tgtEl>
                                          <p:spTgt spid="574486"/>
                                        </p:tgtEl>
                                      </p:cBhvr>
                                      <p:to x="100000" y="95000"/>
                                    </p:animScale>
                                    <p:animScale>
                                      <p:cBhvr>
                                        <p:cTn id="35" dur="166" decel="50000">
                                          <p:stCondLst>
                                            <p:cond delay="1834"/>
                                          </p:stCondLst>
                                        </p:cTn>
                                        <p:tgtEl>
                                          <p:spTgt spid="574486"/>
                                        </p:tgtEl>
                                      </p:cBhvr>
                                      <p:to x="100000" y="100000"/>
                                    </p:animScale>
                                  </p:childTnLst>
                                </p:cTn>
                              </p:par>
                            </p:childTnLst>
                          </p:cTn>
                        </p:par>
                      </p:childTnLst>
                    </p:cTn>
                  </p:par>
                  <p:par>
                    <p:cTn id="36" fill="hold" nodeType="clickPar">
                      <p:stCondLst>
                        <p:cond delay="indefinite"/>
                      </p:stCondLst>
                      <p:childTnLst>
                        <p:par>
                          <p:cTn id="37" fill="hold" nodeType="withGroup">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574487"/>
                                        </p:tgtEl>
                                        <p:attrNameLst>
                                          <p:attrName>style.visibility</p:attrName>
                                        </p:attrNameLst>
                                      </p:cBhvr>
                                      <p:to>
                                        <p:strVal val="visible"/>
                                      </p:to>
                                    </p:set>
                                    <p:animEffect transition="in" filter="wipe(down)">
                                      <p:cBhvr>
                                        <p:cTn id="40" dur="580">
                                          <p:stCondLst>
                                            <p:cond delay="0"/>
                                          </p:stCondLst>
                                        </p:cTn>
                                        <p:tgtEl>
                                          <p:spTgt spid="574487"/>
                                        </p:tgtEl>
                                      </p:cBhvr>
                                    </p:animEffect>
                                    <p:anim calcmode="lin" valueType="num">
                                      <p:cBhvr>
                                        <p:cTn id="41" dur="1822" tmFilter="0,0; 0.14,0.36; 0.43,0.73; 0.71,0.91; 1.0,1.0">
                                          <p:stCondLst>
                                            <p:cond delay="0"/>
                                          </p:stCondLst>
                                        </p:cTn>
                                        <p:tgtEl>
                                          <p:spTgt spid="574487"/>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574487"/>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574487"/>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574487"/>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574487"/>
                                        </p:tgtEl>
                                        <p:attrNameLst>
                                          <p:attrName>ppt_y</p:attrName>
                                        </p:attrNameLst>
                                      </p:cBhvr>
                                      <p:tavLst>
                                        <p:tav tm="0" fmla="#ppt_y-sin(pi*$)/81">
                                          <p:val>
                                            <p:fltVal val="0"/>
                                          </p:val>
                                        </p:tav>
                                        <p:tav tm="100000">
                                          <p:val>
                                            <p:fltVal val="1"/>
                                          </p:val>
                                        </p:tav>
                                      </p:tavLst>
                                    </p:anim>
                                    <p:animScale>
                                      <p:cBhvr>
                                        <p:cTn id="46" dur="26">
                                          <p:stCondLst>
                                            <p:cond delay="650"/>
                                          </p:stCondLst>
                                        </p:cTn>
                                        <p:tgtEl>
                                          <p:spTgt spid="574487"/>
                                        </p:tgtEl>
                                      </p:cBhvr>
                                      <p:to x="100000" y="60000"/>
                                    </p:animScale>
                                    <p:animScale>
                                      <p:cBhvr>
                                        <p:cTn id="47" dur="166" decel="50000">
                                          <p:stCondLst>
                                            <p:cond delay="676"/>
                                          </p:stCondLst>
                                        </p:cTn>
                                        <p:tgtEl>
                                          <p:spTgt spid="574487"/>
                                        </p:tgtEl>
                                      </p:cBhvr>
                                      <p:to x="100000" y="100000"/>
                                    </p:animScale>
                                    <p:animScale>
                                      <p:cBhvr>
                                        <p:cTn id="48" dur="26">
                                          <p:stCondLst>
                                            <p:cond delay="1312"/>
                                          </p:stCondLst>
                                        </p:cTn>
                                        <p:tgtEl>
                                          <p:spTgt spid="574487"/>
                                        </p:tgtEl>
                                      </p:cBhvr>
                                      <p:to x="100000" y="80000"/>
                                    </p:animScale>
                                    <p:animScale>
                                      <p:cBhvr>
                                        <p:cTn id="49" dur="166" decel="50000">
                                          <p:stCondLst>
                                            <p:cond delay="1338"/>
                                          </p:stCondLst>
                                        </p:cTn>
                                        <p:tgtEl>
                                          <p:spTgt spid="574487"/>
                                        </p:tgtEl>
                                      </p:cBhvr>
                                      <p:to x="100000" y="100000"/>
                                    </p:animScale>
                                    <p:animScale>
                                      <p:cBhvr>
                                        <p:cTn id="50" dur="26">
                                          <p:stCondLst>
                                            <p:cond delay="1642"/>
                                          </p:stCondLst>
                                        </p:cTn>
                                        <p:tgtEl>
                                          <p:spTgt spid="574487"/>
                                        </p:tgtEl>
                                      </p:cBhvr>
                                      <p:to x="100000" y="90000"/>
                                    </p:animScale>
                                    <p:animScale>
                                      <p:cBhvr>
                                        <p:cTn id="51" dur="166" decel="50000">
                                          <p:stCondLst>
                                            <p:cond delay="1668"/>
                                          </p:stCondLst>
                                        </p:cTn>
                                        <p:tgtEl>
                                          <p:spTgt spid="574487"/>
                                        </p:tgtEl>
                                      </p:cBhvr>
                                      <p:to x="100000" y="100000"/>
                                    </p:animScale>
                                    <p:animScale>
                                      <p:cBhvr>
                                        <p:cTn id="52" dur="26">
                                          <p:stCondLst>
                                            <p:cond delay="1808"/>
                                          </p:stCondLst>
                                        </p:cTn>
                                        <p:tgtEl>
                                          <p:spTgt spid="574487"/>
                                        </p:tgtEl>
                                      </p:cBhvr>
                                      <p:to x="100000" y="95000"/>
                                    </p:animScale>
                                    <p:animScale>
                                      <p:cBhvr>
                                        <p:cTn id="53" dur="166" decel="50000">
                                          <p:stCondLst>
                                            <p:cond delay="1834"/>
                                          </p:stCondLst>
                                        </p:cTn>
                                        <p:tgtEl>
                                          <p:spTgt spid="574487"/>
                                        </p:tgtEl>
                                      </p:cBhvr>
                                      <p:to x="100000" y="100000"/>
                                    </p:animScale>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574473"/>
                                        </p:tgtEl>
                                        <p:attrNameLst>
                                          <p:attrName>style.visibility</p:attrName>
                                        </p:attrNameLst>
                                      </p:cBhvr>
                                      <p:to>
                                        <p:strVal val="visible"/>
                                      </p:to>
                                    </p:set>
                                    <p:animEffect transition="in" filter="wipe(left)">
                                      <p:cBhvr>
                                        <p:cTn id="58" dur="500"/>
                                        <p:tgtEl>
                                          <p:spTgt spid="57447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574475"/>
                                        </p:tgtEl>
                                        <p:attrNameLst>
                                          <p:attrName>style.visibility</p:attrName>
                                        </p:attrNameLst>
                                      </p:cBhvr>
                                      <p:to>
                                        <p:strVal val="visible"/>
                                      </p:to>
                                    </p:set>
                                    <p:animEffect transition="in" filter="wipe(left)">
                                      <p:cBhvr>
                                        <p:cTn id="63" dur="500"/>
                                        <p:tgtEl>
                                          <p:spTgt spid="57447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574476"/>
                                        </p:tgtEl>
                                        <p:attrNameLst>
                                          <p:attrName>style.visibility</p:attrName>
                                        </p:attrNameLst>
                                      </p:cBhvr>
                                      <p:to>
                                        <p:strVal val="visible"/>
                                      </p:to>
                                    </p:set>
                                    <p:animEffect transition="in" filter="wipe(left)">
                                      <p:cBhvr>
                                        <p:cTn id="68" dur="500"/>
                                        <p:tgtEl>
                                          <p:spTgt spid="57447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nodeType="clickEffect">
                                  <p:stCondLst>
                                    <p:cond delay="0"/>
                                  </p:stCondLst>
                                  <p:childTnLst>
                                    <p:set>
                                      <p:cBhvr>
                                        <p:cTn id="72" dur="1" fill="hold">
                                          <p:stCondLst>
                                            <p:cond delay="0"/>
                                          </p:stCondLst>
                                        </p:cTn>
                                        <p:tgtEl>
                                          <p:spTgt spid="574477"/>
                                        </p:tgtEl>
                                        <p:attrNameLst>
                                          <p:attrName>style.visibility</p:attrName>
                                        </p:attrNameLst>
                                      </p:cBhvr>
                                      <p:to>
                                        <p:strVal val="visible"/>
                                      </p:to>
                                    </p:set>
                                    <p:animEffect transition="in" filter="wipe(left)">
                                      <p:cBhvr>
                                        <p:cTn id="73" dur="500"/>
                                        <p:tgtEl>
                                          <p:spTgt spid="57447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74478"/>
                                        </p:tgtEl>
                                        <p:attrNameLst>
                                          <p:attrName>style.visibility</p:attrName>
                                        </p:attrNameLst>
                                      </p:cBhvr>
                                      <p:to>
                                        <p:strVal val="visible"/>
                                      </p:to>
                                    </p:set>
                                    <p:animEffect transition="in" filter="wipe(left)">
                                      <p:cBhvr>
                                        <p:cTn id="78" dur="500"/>
                                        <p:tgtEl>
                                          <p:spTgt spid="574478"/>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574479"/>
                                        </p:tgtEl>
                                        <p:attrNameLst>
                                          <p:attrName>style.visibility</p:attrName>
                                        </p:attrNameLst>
                                      </p:cBhvr>
                                      <p:to>
                                        <p:strVal val="visible"/>
                                      </p:to>
                                    </p:set>
                                    <p:animEffect transition="in" filter="wipe(left)">
                                      <p:cBhvr>
                                        <p:cTn id="83" dur="500"/>
                                        <p:tgtEl>
                                          <p:spTgt spid="57447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74481"/>
                                        </p:tgtEl>
                                        <p:attrNameLst>
                                          <p:attrName>style.visibility</p:attrName>
                                        </p:attrNameLst>
                                      </p:cBhvr>
                                      <p:to>
                                        <p:strVal val="visible"/>
                                      </p:to>
                                    </p:set>
                                    <p:animEffect transition="in" filter="wipe(left)">
                                      <p:cBhvr>
                                        <p:cTn id="88" dur="500"/>
                                        <p:tgtEl>
                                          <p:spTgt spid="574481"/>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574480"/>
                                        </p:tgtEl>
                                        <p:attrNameLst>
                                          <p:attrName>style.visibility</p:attrName>
                                        </p:attrNameLst>
                                      </p:cBhvr>
                                      <p:to>
                                        <p:strVal val="visible"/>
                                      </p:to>
                                    </p:set>
                                    <p:animEffect transition="in" filter="wipe(left)">
                                      <p:cBhvr>
                                        <p:cTn id="93" dur="500"/>
                                        <p:tgtEl>
                                          <p:spTgt spid="574480"/>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6" presetClass="entr" presetSubtype="0" fill="hold" grpId="0" nodeType="clickEffect">
                                  <p:stCondLst>
                                    <p:cond delay="0"/>
                                  </p:stCondLst>
                                  <p:childTnLst>
                                    <p:set>
                                      <p:cBhvr>
                                        <p:cTn id="97" dur="1" fill="hold">
                                          <p:stCondLst>
                                            <p:cond delay="0"/>
                                          </p:stCondLst>
                                        </p:cTn>
                                        <p:tgtEl>
                                          <p:spTgt spid="574488"/>
                                        </p:tgtEl>
                                        <p:attrNameLst>
                                          <p:attrName>style.visibility</p:attrName>
                                        </p:attrNameLst>
                                      </p:cBhvr>
                                      <p:to>
                                        <p:strVal val="visible"/>
                                      </p:to>
                                    </p:set>
                                    <p:animEffect transition="in" filter="wipe(down)">
                                      <p:cBhvr>
                                        <p:cTn id="98" dur="580">
                                          <p:stCondLst>
                                            <p:cond delay="0"/>
                                          </p:stCondLst>
                                        </p:cTn>
                                        <p:tgtEl>
                                          <p:spTgt spid="574488"/>
                                        </p:tgtEl>
                                      </p:cBhvr>
                                    </p:animEffect>
                                    <p:anim calcmode="lin" valueType="num">
                                      <p:cBhvr>
                                        <p:cTn id="99" dur="1822" tmFilter="0,0; 0.14,0.36; 0.43,0.73; 0.71,0.91; 1.0,1.0">
                                          <p:stCondLst>
                                            <p:cond delay="0"/>
                                          </p:stCondLst>
                                        </p:cTn>
                                        <p:tgtEl>
                                          <p:spTgt spid="574488"/>
                                        </p:tgtEl>
                                        <p:attrNameLst>
                                          <p:attrName>ppt_x</p:attrName>
                                        </p:attrNameLst>
                                      </p:cBhvr>
                                      <p:tavLst>
                                        <p:tav tm="0">
                                          <p:val>
                                            <p:strVal val="#ppt_x-0.25"/>
                                          </p:val>
                                        </p:tav>
                                        <p:tav tm="100000">
                                          <p:val>
                                            <p:strVal val="#ppt_x"/>
                                          </p:val>
                                        </p:tav>
                                      </p:tavLst>
                                    </p:anim>
                                    <p:anim calcmode="lin" valueType="num">
                                      <p:cBhvr>
                                        <p:cTn id="100" dur="664" tmFilter="0.0,0.0; 0.25,0.07; 0.50,0.2; 0.75,0.467; 1.0,1.0">
                                          <p:stCondLst>
                                            <p:cond delay="0"/>
                                          </p:stCondLst>
                                        </p:cTn>
                                        <p:tgtEl>
                                          <p:spTgt spid="574488"/>
                                        </p:tgtEl>
                                        <p:attrNameLst>
                                          <p:attrName>ppt_y</p:attrName>
                                        </p:attrNameLst>
                                      </p:cBhvr>
                                      <p:tavLst>
                                        <p:tav tm="0" fmla="#ppt_y-sin(pi*$)/3">
                                          <p:val>
                                            <p:fltVal val="0.5"/>
                                          </p:val>
                                        </p:tav>
                                        <p:tav tm="100000">
                                          <p:val>
                                            <p:fltVal val="1"/>
                                          </p:val>
                                        </p:tav>
                                      </p:tavLst>
                                    </p:anim>
                                    <p:anim calcmode="lin" valueType="num">
                                      <p:cBhvr>
                                        <p:cTn id="101" dur="664" tmFilter="0, 0; 0.125,0.2665; 0.25,0.4; 0.375,0.465; 0.5,0.5;  0.625,0.535; 0.75,0.6; 0.875,0.7335; 1,1">
                                          <p:stCondLst>
                                            <p:cond delay="664"/>
                                          </p:stCondLst>
                                        </p:cTn>
                                        <p:tgtEl>
                                          <p:spTgt spid="574488"/>
                                        </p:tgtEl>
                                        <p:attrNameLst>
                                          <p:attrName>ppt_y</p:attrName>
                                        </p:attrNameLst>
                                      </p:cBhvr>
                                      <p:tavLst>
                                        <p:tav tm="0" fmla="#ppt_y-sin(pi*$)/9">
                                          <p:val>
                                            <p:fltVal val="0"/>
                                          </p:val>
                                        </p:tav>
                                        <p:tav tm="100000">
                                          <p:val>
                                            <p:fltVal val="1"/>
                                          </p:val>
                                        </p:tav>
                                      </p:tavLst>
                                    </p:anim>
                                    <p:anim calcmode="lin" valueType="num">
                                      <p:cBhvr>
                                        <p:cTn id="102" dur="332" tmFilter="0, 0; 0.125,0.2665; 0.25,0.4; 0.375,0.465; 0.5,0.5;  0.625,0.535; 0.75,0.6; 0.875,0.7335; 1,1">
                                          <p:stCondLst>
                                            <p:cond delay="1324"/>
                                          </p:stCondLst>
                                        </p:cTn>
                                        <p:tgtEl>
                                          <p:spTgt spid="574488"/>
                                        </p:tgtEl>
                                        <p:attrNameLst>
                                          <p:attrName>ppt_y</p:attrName>
                                        </p:attrNameLst>
                                      </p:cBhvr>
                                      <p:tavLst>
                                        <p:tav tm="0" fmla="#ppt_y-sin(pi*$)/27">
                                          <p:val>
                                            <p:fltVal val="0"/>
                                          </p:val>
                                        </p:tav>
                                        <p:tav tm="100000">
                                          <p:val>
                                            <p:fltVal val="1"/>
                                          </p:val>
                                        </p:tav>
                                      </p:tavLst>
                                    </p:anim>
                                    <p:anim calcmode="lin" valueType="num">
                                      <p:cBhvr>
                                        <p:cTn id="103" dur="164" tmFilter="0, 0; 0.125,0.2665; 0.25,0.4; 0.375,0.465; 0.5,0.5;  0.625,0.535; 0.75,0.6; 0.875,0.7335; 1,1">
                                          <p:stCondLst>
                                            <p:cond delay="1656"/>
                                          </p:stCondLst>
                                        </p:cTn>
                                        <p:tgtEl>
                                          <p:spTgt spid="574488"/>
                                        </p:tgtEl>
                                        <p:attrNameLst>
                                          <p:attrName>ppt_y</p:attrName>
                                        </p:attrNameLst>
                                      </p:cBhvr>
                                      <p:tavLst>
                                        <p:tav tm="0" fmla="#ppt_y-sin(pi*$)/81">
                                          <p:val>
                                            <p:fltVal val="0"/>
                                          </p:val>
                                        </p:tav>
                                        <p:tav tm="100000">
                                          <p:val>
                                            <p:fltVal val="1"/>
                                          </p:val>
                                        </p:tav>
                                      </p:tavLst>
                                    </p:anim>
                                    <p:animScale>
                                      <p:cBhvr>
                                        <p:cTn id="104" dur="26">
                                          <p:stCondLst>
                                            <p:cond delay="650"/>
                                          </p:stCondLst>
                                        </p:cTn>
                                        <p:tgtEl>
                                          <p:spTgt spid="574488"/>
                                        </p:tgtEl>
                                      </p:cBhvr>
                                      <p:to x="100000" y="60000"/>
                                    </p:animScale>
                                    <p:animScale>
                                      <p:cBhvr>
                                        <p:cTn id="105" dur="166" decel="50000">
                                          <p:stCondLst>
                                            <p:cond delay="676"/>
                                          </p:stCondLst>
                                        </p:cTn>
                                        <p:tgtEl>
                                          <p:spTgt spid="574488"/>
                                        </p:tgtEl>
                                      </p:cBhvr>
                                      <p:to x="100000" y="100000"/>
                                    </p:animScale>
                                    <p:animScale>
                                      <p:cBhvr>
                                        <p:cTn id="106" dur="26">
                                          <p:stCondLst>
                                            <p:cond delay="1312"/>
                                          </p:stCondLst>
                                        </p:cTn>
                                        <p:tgtEl>
                                          <p:spTgt spid="574488"/>
                                        </p:tgtEl>
                                      </p:cBhvr>
                                      <p:to x="100000" y="80000"/>
                                    </p:animScale>
                                    <p:animScale>
                                      <p:cBhvr>
                                        <p:cTn id="107" dur="166" decel="50000">
                                          <p:stCondLst>
                                            <p:cond delay="1338"/>
                                          </p:stCondLst>
                                        </p:cTn>
                                        <p:tgtEl>
                                          <p:spTgt spid="574488"/>
                                        </p:tgtEl>
                                      </p:cBhvr>
                                      <p:to x="100000" y="100000"/>
                                    </p:animScale>
                                    <p:animScale>
                                      <p:cBhvr>
                                        <p:cTn id="108" dur="26">
                                          <p:stCondLst>
                                            <p:cond delay="1642"/>
                                          </p:stCondLst>
                                        </p:cTn>
                                        <p:tgtEl>
                                          <p:spTgt spid="574488"/>
                                        </p:tgtEl>
                                      </p:cBhvr>
                                      <p:to x="100000" y="90000"/>
                                    </p:animScale>
                                    <p:animScale>
                                      <p:cBhvr>
                                        <p:cTn id="109" dur="166" decel="50000">
                                          <p:stCondLst>
                                            <p:cond delay="1668"/>
                                          </p:stCondLst>
                                        </p:cTn>
                                        <p:tgtEl>
                                          <p:spTgt spid="574488"/>
                                        </p:tgtEl>
                                      </p:cBhvr>
                                      <p:to x="100000" y="100000"/>
                                    </p:animScale>
                                    <p:animScale>
                                      <p:cBhvr>
                                        <p:cTn id="110" dur="26">
                                          <p:stCondLst>
                                            <p:cond delay="1808"/>
                                          </p:stCondLst>
                                        </p:cTn>
                                        <p:tgtEl>
                                          <p:spTgt spid="574488"/>
                                        </p:tgtEl>
                                      </p:cBhvr>
                                      <p:to x="100000" y="95000"/>
                                    </p:animScale>
                                    <p:animScale>
                                      <p:cBhvr>
                                        <p:cTn id="111" dur="166" decel="50000">
                                          <p:stCondLst>
                                            <p:cond delay="1834"/>
                                          </p:stCondLst>
                                        </p:cTn>
                                        <p:tgtEl>
                                          <p:spTgt spid="574488"/>
                                        </p:tgtEl>
                                      </p:cBhvr>
                                      <p:to x="100000" y="100000"/>
                                    </p:animScale>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574482"/>
                                        </p:tgtEl>
                                        <p:attrNameLst>
                                          <p:attrName>style.visibility</p:attrName>
                                        </p:attrNameLst>
                                      </p:cBhvr>
                                      <p:to>
                                        <p:strVal val="visible"/>
                                      </p:to>
                                    </p:set>
                                    <p:animEffect transition="in" filter="wipe(left)">
                                      <p:cBhvr>
                                        <p:cTn id="116" dur="500"/>
                                        <p:tgtEl>
                                          <p:spTgt spid="574482"/>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nodeType="clickEffect">
                                  <p:stCondLst>
                                    <p:cond delay="0"/>
                                  </p:stCondLst>
                                  <p:childTnLst>
                                    <p:set>
                                      <p:cBhvr>
                                        <p:cTn id="120" dur="1" fill="hold">
                                          <p:stCondLst>
                                            <p:cond delay="0"/>
                                          </p:stCondLst>
                                        </p:cTn>
                                        <p:tgtEl>
                                          <p:spTgt spid="574483"/>
                                        </p:tgtEl>
                                        <p:attrNameLst>
                                          <p:attrName>style.visibility</p:attrName>
                                        </p:attrNameLst>
                                      </p:cBhvr>
                                      <p:to>
                                        <p:strVal val="visible"/>
                                      </p:to>
                                    </p:set>
                                    <p:animEffect transition="in" filter="wipe(left)">
                                      <p:cBhvr>
                                        <p:cTn id="121" dur="500"/>
                                        <p:tgtEl>
                                          <p:spTgt spid="574483"/>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nodeType="clickEffect">
                                  <p:stCondLst>
                                    <p:cond delay="0"/>
                                  </p:stCondLst>
                                  <p:childTnLst>
                                    <p:set>
                                      <p:cBhvr>
                                        <p:cTn id="125" dur="1" fill="hold">
                                          <p:stCondLst>
                                            <p:cond delay="0"/>
                                          </p:stCondLst>
                                        </p:cTn>
                                        <p:tgtEl>
                                          <p:spTgt spid="574484"/>
                                        </p:tgtEl>
                                        <p:attrNameLst>
                                          <p:attrName>style.visibility</p:attrName>
                                        </p:attrNameLst>
                                      </p:cBhvr>
                                      <p:to>
                                        <p:strVal val="visible"/>
                                      </p:to>
                                    </p:set>
                                    <p:animEffect transition="in" filter="wipe(left)">
                                      <p:cBhvr>
                                        <p:cTn id="126" dur="500"/>
                                        <p:tgtEl>
                                          <p:spTgt spid="574484"/>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8" fill="hold" nodeType="clickEffect">
                                  <p:stCondLst>
                                    <p:cond delay="0"/>
                                  </p:stCondLst>
                                  <p:childTnLst>
                                    <p:set>
                                      <p:cBhvr>
                                        <p:cTn id="130" dur="1" fill="hold">
                                          <p:stCondLst>
                                            <p:cond delay="0"/>
                                          </p:stCondLst>
                                        </p:cTn>
                                        <p:tgtEl>
                                          <p:spTgt spid="574485"/>
                                        </p:tgtEl>
                                        <p:attrNameLst>
                                          <p:attrName>style.visibility</p:attrName>
                                        </p:attrNameLst>
                                      </p:cBhvr>
                                      <p:to>
                                        <p:strVal val="visible"/>
                                      </p:to>
                                    </p:set>
                                    <p:animEffect transition="in" filter="wipe(left)">
                                      <p:cBhvr>
                                        <p:cTn id="131" dur="500"/>
                                        <p:tgtEl>
                                          <p:spTgt spid="574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78" grpId="0" autoUpdateAnimBg="0"/>
      <p:bldP spid="574481" grpId="0" autoUpdateAnimBg="0"/>
      <p:bldP spid="574486" grpId="0" animBg="1"/>
      <p:bldP spid="574487" grpId="0" animBg="1"/>
      <p:bldP spid="574488" grpId="0" animBg="1"/>
      <p:bldP spid="57448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1C84D4CE-9A0D-4FC8-B3DB-007615C52496}"/>
              </a:ext>
            </a:extLst>
          </p:cNvPr>
          <p:cNvSpPr>
            <a:spLocks noChangeArrowheads="1"/>
          </p:cNvSpPr>
          <p:nvPr/>
        </p:nvSpPr>
        <p:spPr bwMode="auto">
          <a:xfrm>
            <a:off x="684213" y="1125538"/>
            <a:ext cx="792480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10000"/>
              </a:lnSpc>
              <a:spcBef>
                <a:spcPct val="50000"/>
              </a:spcBef>
            </a:pPr>
            <a:r>
              <a:rPr lang="en-US" altLang="zh-CN" sz="2000">
                <a:latin typeface="宋体" panose="02010600030101010101" pitchFamily="2" charset="-122"/>
              </a:rPr>
              <a:t>    </a:t>
            </a:r>
            <a:r>
              <a:rPr lang="zh-CN" altLang="en-US" sz="2000">
                <a:latin typeface="宋体" panose="02010600030101010101" pitchFamily="2" charset="-122"/>
              </a:rPr>
              <a:t>皮托在</a:t>
            </a:r>
            <a:r>
              <a:rPr lang="en-US" altLang="zh-CN" sz="2000"/>
              <a:t>1773</a:t>
            </a:r>
            <a:r>
              <a:rPr lang="zh-CN" altLang="en-US" sz="2000">
                <a:latin typeface="宋体" panose="02010600030101010101" pitchFamily="2" charset="-122"/>
              </a:rPr>
              <a:t>年用一根弯成直角的玻璃管，测量了法国塞纳河的流速。原理如图所示，在液体管道某截面装一个测压管和一个两端开口弯成直角的玻璃管（皮托管），皮托管一端正对来流，一端垂直向上，此时皮托管内液柱比测压管内液柱高</a:t>
            </a:r>
            <a:r>
              <a:rPr lang="en-US" altLang="zh-CN" sz="2000" i="1"/>
              <a:t>h</a:t>
            </a:r>
            <a:r>
              <a:rPr lang="zh-CN" altLang="en-US" sz="2000">
                <a:latin typeface="宋体" panose="02010600030101010101" pitchFamily="2" charset="-122"/>
              </a:rPr>
              <a:t>，这是因为流体流到皮托管入口</a:t>
            </a:r>
            <a:r>
              <a:rPr lang="en-US" altLang="zh-CN" sz="2000"/>
              <a:t>A</a:t>
            </a:r>
            <a:r>
              <a:rPr lang="zh-CN" altLang="en-US" sz="2000">
                <a:latin typeface="宋体" panose="02010600030101010101" pitchFamily="2" charset="-122"/>
              </a:rPr>
              <a:t>点受到阻滞，速度降为零，流体的动能变化为压强势能，形成驻点</a:t>
            </a:r>
            <a:r>
              <a:rPr lang="en-US" altLang="zh-CN" sz="2000"/>
              <a:t>A</a:t>
            </a:r>
            <a:r>
              <a:rPr lang="zh-CN" altLang="en-US" sz="2000">
                <a:latin typeface="宋体" panose="02010600030101010101" pitchFamily="2" charset="-122"/>
              </a:rPr>
              <a:t>，</a:t>
            </a:r>
            <a:r>
              <a:rPr lang="en-US" altLang="zh-CN" sz="2000"/>
              <a:t>A</a:t>
            </a:r>
            <a:r>
              <a:rPr lang="zh-CN" altLang="en-US" sz="2000">
                <a:latin typeface="宋体" panose="02010600030101010101" pitchFamily="2" charset="-122"/>
              </a:rPr>
              <a:t>处的压强称为总压，与</a:t>
            </a:r>
            <a:r>
              <a:rPr lang="en-US" altLang="zh-CN" sz="2000"/>
              <a:t>A</a:t>
            </a:r>
            <a:r>
              <a:rPr lang="zh-CN" altLang="en-US" sz="2000">
                <a:latin typeface="宋体" panose="02010600030101010101" pitchFamily="2" charset="-122"/>
              </a:rPr>
              <a:t>位于同一流线且在</a:t>
            </a:r>
            <a:r>
              <a:rPr lang="en-US" altLang="zh-CN" sz="2000"/>
              <a:t>A</a:t>
            </a:r>
            <a:r>
              <a:rPr lang="zh-CN" altLang="en-US" sz="2000">
                <a:latin typeface="宋体" panose="02010600030101010101" pitchFamily="2" charset="-122"/>
              </a:rPr>
              <a:t>上游的</a:t>
            </a:r>
            <a:r>
              <a:rPr lang="en-US" altLang="zh-CN" sz="2000"/>
              <a:t>B</a:t>
            </a:r>
            <a:r>
              <a:rPr lang="zh-CN" altLang="en-US" sz="2000">
                <a:latin typeface="宋体" panose="02010600030101010101" pitchFamily="2" charset="-122"/>
              </a:rPr>
              <a:t>点未受测压管的影响，其压强与</a:t>
            </a:r>
            <a:r>
              <a:rPr lang="en-US" altLang="zh-CN" sz="2000"/>
              <a:t>A</a:t>
            </a:r>
            <a:r>
              <a:rPr lang="zh-CN" altLang="en-US" sz="2000">
                <a:latin typeface="宋体" panose="02010600030101010101" pitchFamily="2" charset="-122"/>
              </a:rPr>
              <a:t>点测压管测得的压强相等，称为静压。</a:t>
            </a:r>
            <a:endParaRPr lang="zh-CN" altLang="en-US" sz="2000"/>
          </a:p>
        </p:txBody>
      </p:sp>
      <p:sp>
        <p:nvSpPr>
          <p:cNvPr id="28675" name="Line 5">
            <a:extLst>
              <a:ext uri="{FF2B5EF4-FFF2-40B4-BE49-F238E27FC236}">
                <a16:creationId xmlns:a16="http://schemas.microsoft.com/office/drawing/2014/main" id="{B0D4AE6D-240E-4BFE-985C-2F2CDE818C2E}"/>
              </a:ext>
            </a:extLst>
          </p:cNvPr>
          <p:cNvSpPr>
            <a:spLocks noChangeShapeType="1"/>
          </p:cNvSpPr>
          <p:nvPr/>
        </p:nvSpPr>
        <p:spPr bwMode="auto">
          <a:xfrm>
            <a:off x="2700338" y="4889500"/>
            <a:ext cx="1566862" cy="0"/>
          </a:xfrm>
          <a:prstGeom prst="line">
            <a:avLst/>
          </a:prstGeom>
          <a:noFill/>
          <a:ln w="476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76" name="Line 6">
            <a:extLst>
              <a:ext uri="{FF2B5EF4-FFF2-40B4-BE49-F238E27FC236}">
                <a16:creationId xmlns:a16="http://schemas.microsoft.com/office/drawing/2014/main" id="{FC63BAF6-F70C-4A98-BFC2-321B65335ABE}"/>
              </a:ext>
            </a:extLst>
          </p:cNvPr>
          <p:cNvSpPr>
            <a:spLocks noChangeShapeType="1"/>
          </p:cNvSpPr>
          <p:nvPr/>
        </p:nvSpPr>
        <p:spPr bwMode="auto">
          <a:xfrm>
            <a:off x="2667000" y="5943600"/>
            <a:ext cx="4400550" cy="0"/>
          </a:xfrm>
          <a:prstGeom prst="line">
            <a:avLst/>
          </a:prstGeom>
          <a:noFill/>
          <a:ln w="476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77" name="Line 8">
            <a:extLst>
              <a:ext uri="{FF2B5EF4-FFF2-40B4-BE49-F238E27FC236}">
                <a16:creationId xmlns:a16="http://schemas.microsoft.com/office/drawing/2014/main" id="{0A76FA51-F973-43A0-8AA2-44E21B0ECBC8}"/>
              </a:ext>
            </a:extLst>
          </p:cNvPr>
          <p:cNvSpPr>
            <a:spLocks noChangeShapeType="1"/>
          </p:cNvSpPr>
          <p:nvPr/>
        </p:nvSpPr>
        <p:spPr bwMode="auto">
          <a:xfrm>
            <a:off x="4827588" y="3981450"/>
            <a:ext cx="0" cy="131286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78" name="Line 10">
            <a:extLst>
              <a:ext uri="{FF2B5EF4-FFF2-40B4-BE49-F238E27FC236}">
                <a16:creationId xmlns:a16="http://schemas.microsoft.com/office/drawing/2014/main" id="{03E210DF-B3C2-4498-9EB9-F2D29C90435F}"/>
              </a:ext>
            </a:extLst>
          </p:cNvPr>
          <p:cNvSpPr>
            <a:spLocks noChangeShapeType="1"/>
          </p:cNvSpPr>
          <p:nvPr/>
        </p:nvSpPr>
        <p:spPr bwMode="auto">
          <a:xfrm>
            <a:off x="4940300" y="3962400"/>
            <a:ext cx="0" cy="14176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79" name="Line 12">
            <a:extLst>
              <a:ext uri="{FF2B5EF4-FFF2-40B4-BE49-F238E27FC236}">
                <a16:creationId xmlns:a16="http://schemas.microsoft.com/office/drawing/2014/main" id="{EA8559AF-DDF6-4259-8972-868A6E3F1770}"/>
              </a:ext>
            </a:extLst>
          </p:cNvPr>
          <p:cNvSpPr>
            <a:spLocks noChangeShapeType="1"/>
          </p:cNvSpPr>
          <p:nvPr/>
        </p:nvSpPr>
        <p:spPr bwMode="auto">
          <a:xfrm>
            <a:off x="2667000" y="5438775"/>
            <a:ext cx="4343400" cy="0"/>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0" name="Line 23">
            <a:extLst>
              <a:ext uri="{FF2B5EF4-FFF2-40B4-BE49-F238E27FC236}">
                <a16:creationId xmlns:a16="http://schemas.microsoft.com/office/drawing/2014/main" id="{440CD7F2-AA50-4B0C-AFF2-EB4019FD6682}"/>
              </a:ext>
            </a:extLst>
          </p:cNvPr>
          <p:cNvSpPr>
            <a:spLocks noChangeShapeType="1"/>
          </p:cNvSpPr>
          <p:nvPr/>
        </p:nvSpPr>
        <p:spPr bwMode="auto">
          <a:xfrm>
            <a:off x="2667000" y="5327650"/>
            <a:ext cx="38100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28681" name="Line 30">
            <a:extLst>
              <a:ext uri="{FF2B5EF4-FFF2-40B4-BE49-F238E27FC236}">
                <a16:creationId xmlns:a16="http://schemas.microsoft.com/office/drawing/2014/main" id="{681CB251-B8F2-482A-B7A3-D28DC13E3899}"/>
              </a:ext>
            </a:extLst>
          </p:cNvPr>
          <p:cNvSpPr>
            <a:spLocks noChangeShapeType="1"/>
          </p:cNvSpPr>
          <p:nvPr/>
        </p:nvSpPr>
        <p:spPr bwMode="auto">
          <a:xfrm>
            <a:off x="2667000" y="6324600"/>
            <a:ext cx="434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2" name="Line 31">
            <a:extLst>
              <a:ext uri="{FF2B5EF4-FFF2-40B4-BE49-F238E27FC236}">
                <a16:creationId xmlns:a16="http://schemas.microsoft.com/office/drawing/2014/main" id="{5A4C681E-662B-41C3-BE14-D2ECB9D64481}"/>
              </a:ext>
            </a:extLst>
          </p:cNvPr>
          <p:cNvSpPr>
            <a:spLocks noChangeShapeType="1"/>
          </p:cNvSpPr>
          <p:nvPr/>
        </p:nvSpPr>
        <p:spPr bwMode="auto">
          <a:xfrm>
            <a:off x="2590800" y="5334000"/>
            <a:ext cx="43434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6876" name="Picture 5">
            <a:extLst>
              <a:ext uri="{FF2B5EF4-FFF2-40B4-BE49-F238E27FC236}">
                <a16:creationId xmlns:a16="http://schemas.microsoft.com/office/drawing/2014/main" id="{D74811D0-0FA3-42A9-9423-89D32A740A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860800"/>
            <a:ext cx="5262563"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13" name="Text Box 2">
            <a:extLst>
              <a:ext uri="{FF2B5EF4-FFF2-40B4-BE49-F238E27FC236}">
                <a16:creationId xmlns:a16="http://schemas.microsoft.com/office/drawing/2014/main" id="{F2356AF3-E9E6-42CB-94DF-FEA110F9A7B1}"/>
              </a:ext>
            </a:extLst>
          </p:cNvPr>
          <p:cNvSpPr txBox="1">
            <a:spLocks noChangeArrowheads="1"/>
          </p:cNvSpPr>
          <p:nvPr/>
        </p:nvSpPr>
        <p:spPr bwMode="auto">
          <a:xfrm>
            <a:off x="142875" y="57150"/>
            <a:ext cx="59055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20000"/>
              </a:spcBef>
            </a:pPr>
            <a:r>
              <a:rPr kumimoji="1" lang="en-US" altLang="zh-CN" sz="2800">
                <a:solidFill>
                  <a:srgbClr val="00FFFF"/>
                </a:solidFill>
                <a:latin typeface="Times New Roman" panose="02020603050405020304" pitchFamily="18" charset="0"/>
                <a:ea typeface="黑体" panose="02010609060101010101" pitchFamily="49" charset="-122"/>
              </a:rPr>
              <a:t>2. </a:t>
            </a:r>
            <a:r>
              <a:rPr kumimoji="1" lang="zh-CN" altLang="en-US" sz="2800">
                <a:solidFill>
                  <a:srgbClr val="00FFFF"/>
                </a:solidFill>
                <a:latin typeface="Times New Roman" panose="02020603050405020304" pitchFamily="18" charset="0"/>
                <a:ea typeface="黑体" panose="02010609060101010101" pitchFamily="49" charset="-122"/>
              </a:rPr>
              <a:t>皮托管原理</a:t>
            </a:r>
          </a:p>
          <a:p>
            <a:pPr eaLnBrk="1" hangingPunct="1">
              <a:spcBef>
                <a:spcPct val="20000"/>
              </a:spcBef>
            </a:pPr>
            <a:r>
              <a:rPr kumimoji="1" lang="zh-CN" altLang="en-US" sz="2800">
                <a:solidFill>
                  <a:schemeClr val="tx1"/>
                </a:solidFill>
                <a:latin typeface="Times New Roman" panose="02020603050405020304" pitchFamily="18" charset="0"/>
                <a:ea typeface="黑体" panose="02010609060101010101" pitchFamily="49" charset="-122"/>
              </a:rPr>
              <a:t>   </a:t>
            </a:r>
            <a:r>
              <a:rPr kumimoji="1" lang="zh-CN" altLang="en-US">
                <a:latin typeface="Times New Roman" panose="02020603050405020304" pitchFamily="18" charset="0"/>
                <a:ea typeface="宋体" panose="02010600030101010101" pitchFamily="2" charset="-122"/>
              </a:rPr>
              <a:t>一种用来</a:t>
            </a:r>
            <a:r>
              <a:rPr kumimoji="1" lang="zh-CN" altLang="en-US">
                <a:solidFill>
                  <a:srgbClr val="FFFF00"/>
                </a:solidFill>
                <a:latin typeface="Times New Roman" panose="02020603050405020304" pitchFamily="18" charset="0"/>
                <a:ea typeface="宋体" panose="02010600030101010101" pitchFamily="2" charset="-122"/>
              </a:rPr>
              <a:t>测量流体速度</a:t>
            </a:r>
            <a:r>
              <a:rPr kumimoji="1" lang="zh-CN" altLang="en-US">
                <a:latin typeface="Times New Roman" panose="02020603050405020304" pitchFamily="18" charset="0"/>
                <a:ea typeface="宋体" panose="02010600030101010101" pitchFamily="2" charset="-122"/>
              </a:rPr>
              <a:t>的装置</a:t>
            </a:r>
            <a:r>
              <a:rPr kumimoji="1" lang="zh-CN" altLang="en-US" sz="2800">
                <a:solidFill>
                  <a:srgbClr val="FFFF00"/>
                </a:solidFill>
                <a:latin typeface="Times New Roman" panose="02020603050405020304" pitchFamily="18" charset="0"/>
                <a:ea typeface="黑体"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876"/>
                                        </p:tgtEl>
                                        <p:attrNameLst>
                                          <p:attrName>style.visibility</p:attrName>
                                        </p:attrNameLst>
                                      </p:cBhvr>
                                      <p:to>
                                        <p:strVal val="visible"/>
                                      </p:to>
                                    </p:set>
                                    <p:animEffect transition="in" filter="blinds(horizontal)">
                                      <p:cBhvr>
                                        <p:cTn id="12" dur="500"/>
                                        <p:tgtEl>
                                          <p:spTgt spid="368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6867"/>
                                        </p:tgtEl>
                                        <p:attrNameLst>
                                          <p:attrName>style.visibility</p:attrName>
                                        </p:attrNameLst>
                                      </p:cBhvr>
                                      <p:to>
                                        <p:strVal val="visible"/>
                                      </p:to>
                                    </p:set>
                                    <p:animEffect transition="in" filter="blinds(horizontal)">
                                      <p:cBhvr>
                                        <p:cTn id="17" dur="500"/>
                                        <p:tgtEl>
                                          <p:spTgt spid="36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DD3997B2-31B5-472E-BE94-9F0709A98F7D}"/>
              </a:ext>
            </a:extLst>
          </p:cNvPr>
          <p:cNvSpPr txBox="1">
            <a:spLocks noChangeArrowheads="1"/>
          </p:cNvSpPr>
          <p:nvPr/>
        </p:nvSpPr>
        <p:spPr bwMode="auto">
          <a:xfrm>
            <a:off x="142875" y="57150"/>
            <a:ext cx="5942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20000"/>
              </a:spcBef>
            </a:pPr>
            <a:r>
              <a:rPr kumimoji="1" lang="en-US" altLang="zh-CN" sz="2800">
                <a:solidFill>
                  <a:srgbClr val="00FFFF"/>
                </a:solidFill>
                <a:latin typeface="Times New Roman" panose="02020603050405020304" pitchFamily="18" charset="0"/>
                <a:ea typeface="黑体" panose="02010609060101010101" pitchFamily="49" charset="-122"/>
              </a:rPr>
              <a:t> </a:t>
            </a:r>
            <a:r>
              <a:rPr kumimoji="1" lang="zh-CN" altLang="en-US" sz="2800">
                <a:solidFill>
                  <a:srgbClr val="00FFFF"/>
                </a:solidFill>
                <a:latin typeface="Times New Roman" panose="02020603050405020304" pitchFamily="18" charset="0"/>
                <a:ea typeface="黑体" panose="02010609060101010101" pitchFamily="49" charset="-122"/>
              </a:rPr>
              <a:t>皮托管工作原理</a:t>
            </a:r>
            <a:r>
              <a:rPr kumimoji="1" lang="zh-CN" altLang="en-US" sz="2800">
                <a:solidFill>
                  <a:schemeClr val="tx1"/>
                </a:solidFill>
                <a:latin typeface="Times New Roman" panose="02020603050405020304" pitchFamily="18" charset="0"/>
                <a:ea typeface="黑体" panose="02010609060101010101" pitchFamily="49" charset="-122"/>
              </a:rPr>
              <a:t>   </a:t>
            </a:r>
            <a:endParaRPr kumimoji="1" lang="zh-CN" altLang="en-US" sz="2800">
              <a:solidFill>
                <a:srgbClr val="FFFF00"/>
              </a:solidFill>
              <a:latin typeface="Times New Roman" panose="02020603050405020304" pitchFamily="18" charset="0"/>
              <a:ea typeface="黑体" panose="02010609060101010101" pitchFamily="49" charset="-122"/>
            </a:endParaRPr>
          </a:p>
        </p:txBody>
      </p:sp>
      <p:sp>
        <p:nvSpPr>
          <p:cNvPr id="576515" name="Line 3">
            <a:extLst>
              <a:ext uri="{FF2B5EF4-FFF2-40B4-BE49-F238E27FC236}">
                <a16:creationId xmlns:a16="http://schemas.microsoft.com/office/drawing/2014/main" id="{1A1C854E-B084-41FF-860A-C5DB37C58CBD}"/>
              </a:ext>
            </a:extLst>
          </p:cNvPr>
          <p:cNvSpPr>
            <a:spLocks noChangeShapeType="1"/>
          </p:cNvSpPr>
          <p:nvPr/>
        </p:nvSpPr>
        <p:spPr bwMode="auto">
          <a:xfrm>
            <a:off x="7332663" y="1663700"/>
            <a:ext cx="22383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6516" name="Line 4">
            <a:extLst>
              <a:ext uri="{FF2B5EF4-FFF2-40B4-BE49-F238E27FC236}">
                <a16:creationId xmlns:a16="http://schemas.microsoft.com/office/drawing/2014/main" id="{1F2283B1-D162-494A-8EC0-D138C2F05E01}"/>
              </a:ext>
            </a:extLst>
          </p:cNvPr>
          <p:cNvSpPr>
            <a:spLocks noChangeShapeType="1"/>
          </p:cNvSpPr>
          <p:nvPr/>
        </p:nvSpPr>
        <p:spPr bwMode="auto">
          <a:xfrm>
            <a:off x="7577138" y="1214438"/>
            <a:ext cx="22066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01" name="Text Box 5">
            <a:extLst>
              <a:ext uri="{FF2B5EF4-FFF2-40B4-BE49-F238E27FC236}">
                <a16:creationId xmlns:a16="http://schemas.microsoft.com/office/drawing/2014/main" id="{5F57A43F-950B-45D7-A9A3-43F67379A78F}"/>
              </a:ext>
            </a:extLst>
          </p:cNvPr>
          <p:cNvSpPr txBox="1">
            <a:spLocks noChangeArrowheads="1"/>
          </p:cNvSpPr>
          <p:nvPr/>
        </p:nvSpPr>
        <p:spPr bwMode="auto">
          <a:xfrm>
            <a:off x="7505700" y="1214438"/>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b="0" i="1">
                <a:solidFill>
                  <a:srgbClr val="000000"/>
                </a:solidFill>
                <a:latin typeface="Times New Roman" panose="02020603050405020304" pitchFamily="18" charset="0"/>
                <a:ea typeface="黑体" panose="02010609060101010101" pitchFamily="49" charset="-122"/>
              </a:rPr>
              <a:t>h</a:t>
            </a:r>
          </a:p>
        </p:txBody>
      </p:sp>
      <p:sp>
        <p:nvSpPr>
          <p:cNvPr id="576518" name="Text Box 6">
            <a:extLst>
              <a:ext uri="{FF2B5EF4-FFF2-40B4-BE49-F238E27FC236}">
                <a16:creationId xmlns:a16="http://schemas.microsoft.com/office/drawing/2014/main" id="{C4531C5B-E1D5-4AC1-87A1-DFE30870551E}"/>
              </a:ext>
            </a:extLst>
          </p:cNvPr>
          <p:cNvSpPr txBox="1">
            <a:spLocks noChangeArrowheads="1"/>
          </p:cNvSpPr>
          <p:nvPr/>
        </p:nvSpPr>
        <p:spPr bwMode="auto">
          <a:xfrm>
            <a:off x="8243888" y="4221163"/>
            <a:ext cx="44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00"/>
                </a:solidFill>
                <a:latin typeface="Times New Roman" panose="02020603050405020304" pitchFamily="18" charset="0"/>
                <a:ea typeface="黑体" panose="02010609060101010101" pitchFamily="49" charset="-122"/>
              </a:rPr>
              <a:t>A</a:t>
            </a:r>
          </a:p>
        </p:txBody>
      </p:sp>
      <p:graphicFrame>
        <p:nvGraphicFramePr>
          <p:cNvPr id="576519" name="Object 7">
            <a:extLst>
              <a:ext uri="{FF2B5EF4-FFF2-40B4-BE49-F238E27FC236}">
                <a16:creationId xmlns:a16="http://schemas.microsoft.com/office/drawing/2014/main" id="{F5598B56-4E0D-44E1-95C6-47822D5EA970}"/>
              </a:ext>
            </a:extLst>
          </p:cNvPr>
          <p:cNvGraphicFramePr>
            <a:graphicFrameLocks noChangeAspect="1"/>
          </p:cNvGraphicFramePr>
          <p:nvPr/>
        </p:nvGraphicFramePr>
        <p:xfrm>
          <a:off x="1116013" y="1341438"/>
          <a:ext cx="2303462" cy="657225"/>
        </p:xfrm>
        <a:graphic>
          <a:graphicData uri="http://schemas.openxmlformats.org/presentationml/2006/ole">
            <mc:AlternateContent xmlns:mc="http://schemas.openxmlformats.org/markup-compatibility/2006">
              <mc:Choice xmlns:v="urn:schemas-microsoft-com:vml" Requires="v">
                <p:oleObj spid="_x0000_s29754" name="公式" r:id="rId4" imgW="914649" imgH="190528" progId="Equation.3">
                  <p:embed/>
                </p:oleObj>
              </mc:Choice>
              <mc:Fallback>
                <p:oleObj name="公式" r:id="rId4" imgW="914649" imgH="190528"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341438"/>
                        <a:ext cx="2303462"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520" name="Object 8">
            <a:extLst>
              <a:ext uri="{FF2B5EF4-FFF2-40B4-BE49-F238E27FC236}">
                <a16:creationId xmlns:a16="http://schemas.microsoft.com/office/drawing/2014/main" id="{83EC4712-78E7-463E-A73F-D76D5EF8D366}"/>
              </a:ext>
            </a:extLst>
          </p:cNvPr>
          <p:cNvGraphicFramePr>
            <a:graphicFrameLocks noChangeAspect="1"/>
          </p:cNvGraphicFramePr>
          <p:nvPr/>
        </p:nvGraphicFramePr>
        <p:xfrm>
          <a:off x="1150938" y="2486025"/>
          <a:ext cx="2897187" cy="798513"/>
        </p:xfrm>
        <a:graphic>
          <a:graphicData uri="http://schemas.openxmlformats.org/presentationml/2006/ole">
            <mc:AlternateContent xmlns:mc="http://schemas.openxmlformats.org/markup-compatibility/2006">
              <mc:Choice xmlns:v="urn:schemas-microsoft-com:vml" Requires="v">
                <p:oleObj spid="_x0000_s29755" name="公式" r:id="rId6" imgW="2438400" imgH="701262" progId="Equation.3">
                  <p:embed/>
                </p:oleObj>
              </mc:Choice>
              <mc:Fallback>
                <p:oleObj name="公式" r:id="rId6" imgW="2438400" imgH="701262"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0938" y="2486025"/>
                        <a:ext cx="2897187" cy="798513"/>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521" name="Object 9">
            <a:extLst>
              <a:ext uri="{FF2B5EF4-FFF2-40B4-BE49-F238E27FC236}">
                <a16:creationId xmlns:a16="http://schemas.microsoft.com/office/drawing/2014/main" id="{253BB5C9-DCCC-485B-B49F-5407996B2D11}"/>
              </a:ext>
            </a:extLst>
          </p:cNvPr>
          <p:cNvGraphicFramePr>
            <a:graphicFrameLocks noChangeAspect="1"/>
          </p:cNvGraphicFramePr>
          <p:nvPr/>
        </p:nvGraphicFramePr>
        <p:xfrm>
          <a:off x="1362075" y="3373438"/>
          <a:ext cx="2238375" cy="793750"/>
        </p:xfrm>
        <a:graphic>
          <a:graphicData uri="http://schemas.openxmlformats.org/presentationml/2006/ole">
            <mc:AlternateContent xmlns:mc="http://schemas.openxmlformats.org/markup-compatibility/2006">
              <mc:Choice xmlns:v="urn:schemas-microsoft-com:vml" Requires="v">
                <p:oleObj spid="_x0000_s29756" name="公式" r:id="rId8" imgW="2133849" imgH="701262" progId="Equation.3">
                  <p:embed/>
                </p:oleObj>
              </mc:Choice>
              <mc:Fallback>
                <p:oleObj name="公式" r:id="rId8" imgW="2133849" imgH="701262"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2075" y="3373438"/>
                        <a:ext cx="2238375" cy="793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6522" name="Text Box 10">
            <a:extLst>
              <a:ext uri="{FF2B5EF4-FFF2-40B4-BE49-F238E27FC236}">
                <a16:creationId xmlns:a16="http://schemas.microsoft.com/office/drawing/2014/main" id="{C1269027-5DE2-428C-BA4F-705FCA808EE2}"/>
              </a:ext>
            </a:extLst>
          </p:cNvPr>
          <p:cNvSpPr txBox="1">
            <a:spLocks noChangeArrowheads="1"/>
          </p:cNvSpPr>
          <p:nvPr/>
        </p:nvSpPr>
        <p:spPr bwMode="auto">
          <a:xfrm>
            <a:off x="250825" y="4433888"/>
            <a:ext cx="327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solidFill>
                  <a:srgbClr val="FFFF00"/>
                </a:solidFill>
                <a:latin typeface="Times New Roman" panose="02020603050405020304" pitchFamily="18" charset="0"/>
                <a:ea typeface="黑体" panose="02010609060101010101" pitchFamily="49" charset="-122"/>
              </a:rPr>
              <a:t>液体流速为</a:t>
            </a:r>
          </a:p>
        </p:txBody>
      </p:sp>
      <p:graphicFrame>
        <p:nvGraphicFramePr>
          <p:cNvPr id="576523" name="Object 11">
            <a:extLst>
              <a:ext uri="{FF2B5EF4-FFF2-40B4-BE49-F238E27FC236}">
                <a16:creationId xmlns:a16="http://schemas.microsoft.com/office/drawing/2014/main" id="{7A89FED8-DFF3-4ED2-AA23-D144C25E1242}"/>
              </a:ext>
            </a:extLst>
          </p:cNvPr>
          <p:cNvGraphicFramePr>
            <a:graphicFrameLocks noChangeAspect="1"/>
          </p:cNvGraphicFramePr>
          <p:nvPr/>
        </p:nvGraphicFramePr>
        <p:xfrm>
          <a:off x="2647950" y="4433888"/>
          <a:ext cx="2324100" cy="909637"/>
        </p:xfrm>
        <a:graphic>
          <a:graphicData uri="http://schemas.openxmlformats.org/presentationml/2006/ole">
            <mc:AlternateContent xmlns:mc="http://schemas.openxmlformats.org/markup-compatibility/2006">
              <mc:Choice xmlns:v="urn:schemas-microsoft-com:vml" Requires="v">
                <p:oleObj spid="_x0000_s29757" name="公式" r:id="rId10" imgW="2209987" imgH="800017" progId="Equation.3">
                  <p:embed/>
                </p:oleObj>
              </mc:Choice>
              <mc:Fallback>
                <p:oleObj name="公式" r:id="rId10" imgW="2209987" imgH="800017" progId="Equation.3">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47950" y="4433888"/>
                        <a:ext cx="2324100"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524" name="Object 12">
            <a:extLst>
              <a:ext uri="{FF2B5EF4-FFF2-40B4-BE49-F238E27FC236}">
                <a16:creationId xmlns:a16="http://schemas.microsoft.com/office/drawing/2014/main" id="{9D8DB26B-68CA-4879-8069-6007CA4D0181}"/>
              </a:ext>
            </a:extLst>
          </p:cNvPr>
          <p:cNvGraphicFramePr>
            <a:graphicFrameLocks noChangeAspect="1"/>
          </p:cNvGraphicFramePr>
          <p:nvPr/>
        </p:nvGraphicFramePr>
        <p:xfrm>
          <a:off x="5691188" y="5722938"/>
          <a:ext cx="2517775" cy="406400"/>
        </p:xfrm>
        <a:graphic>
          <a:graphicData uri="http://schemas.openxmlformats.org/presentationml/2006/ole">
            <mc:AlternateContent xmlns:mc="http://schemas.openxmlformats.org/markup-compatibility/2006">
              <mc:Choice xmlns:v="urn:schemas-microsoft-com:vml" Requires="v">
                <p:oleObj spid="_x0000_s29758" name="公式" r:id="rId12" imgW="2476718" imgH="343149" progId="Equation.3">
                  <p:embed/>
                </p:oleObj>
              </mc:Choice>
              <mc:Fallback>
                <p:oleObj name="公式" r:id="rId12" imgW="2476718" imgH="343149"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91188" y="5722938"/>
                        <a:ext cx="251777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525" name="Object 13">
            <a:extLst>
              <a:ext uri="{FF2B5EF4-FFF2-40B4-BE49-F238E27FC236}">
                <a16:creationId xmlns:a16="http://schemas.microsoft.com/office/drawing/2014/main" id="{92BF989D-D371-4345-A262-27B777F9D63F}"/>
              </a:ext>
            </a:extLst>
          </p:cNvPr>
          <p:cNvGraphicFramePr>
            <a:graphicFrameLocks noChangeAspect="1"/>
          </p:cNvGraphicFramePr>
          <p:nvPr/>
        </p:nvGraphicFramePr>
        <p:xfrm>
          <a:off x="2965450" y="5421313"/>
          <a:ext cx="1122363" cy="528637"/>
        </p:xfrm>
        <a:graphic>
          <a:graphicData uri="http://schemas.openxmlformats.org/presentationml/2006/ole">
            <mc:AlternateContent xmlns:mc="http://schemas.openxmlformats.org/markup-compatibility/2006">
              <mc:Choice xmlns:v="urn:schemas-microsoft-com:vml" Requires="v">
                <p:oleObj spid="_x0000_s29759" name="公式" r:id="rId14" imgW="952469" imgH="381055" progId="Equation.3">
                  <p:embed/>
                </p:oleObj>
              </mc:Choice>
              <mc:Fallback>
                <p:oleObj name="公式" r:id="rId14" imgW="952469" imgH="381055"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65450" y="5421313"/>
                        <a:ext cx="1122363"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6527" name="Text Box 15">
            <a:extLst>
              <a:ext uri="{FF2B5EF4-FFF2-40B4-BE49-F238E27FC236}">
                <a16:creationId xmlns:a16="http://schemas.microsoft.com/office/drawing/2014/main" id="{460DB166-5815-437D-9605-0CBA5038BD39}"/>
              </a:ext>
            </a:extLst>
          </p:cNvPr>
          <p:cNvSpPr txBox="1">
            <a:spLocks noChangeArrowheads="1"/>
          </p:cNvSpPr>
          <p:nvPr/>
        </p:nvSpPr>
        <p:spPr bwMode="auto">
          <a:xfrm>
            <a:off x="179388" y="765175"/>
            <a:ext cx="4432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宋体" panose="02010600030101010101" pitchFamily="2" charset="-122"/>
                <a:ea typeface="宋体" panose="02010600030101010101" pitchFamily="2" charset="-122"/>
              </a:rPr>
              <a:t>（</a:t>
            </a:r>
            <a:r>
              <a:rPr kumimoji="1" lang="en-US" altLang="zh-CN">
                <a:latin typeface="宋体" panose="02010600030101010101" pitchFamily="2" charset="-122"/>
                <a:ea typeface="宋体" panose="02010600030101010101" pitchFamily="2" charset="-122"/>
              </a:rPr>
              <a:t>1</a:t>
            </a:r>
            <a:r>
              <a:rPr kumimoji="1" lang="zh-CN" altLang="en-US">
                <a:latin typeface="宋体" panose="02010600030101010101" pitchFamily="2" charset="-122"/>
                <a:ea typeface="宋体" panose="02010600030101010101" pitchFamily="2" charset="-122"/>
              </a:rPr>
              <a:t>）测液体的流速</a:t>
            </a:r>
          </a:p>
        </p:txBody>
      </p:sp>
      <p:graphicFrame>
        <p:nvGraphicFramePr>
          <p:cNvPr id="576528" name="Object 16">
            <a:extLst>
              <a:ext uri="{FF2B5EF4-FFF2-40B4-BE49-F238E27FC236}">
                <a16:creationId xmlns:a16="http://schemas.microsoft.com/office/drawing/2014/main" id="{67A93DC0-A945-44AF-82D8-FB808AFBAF9E}"/>
              </a:ext>
            </a:extLst>
          </p:cNvPr>
          <p:cNvGraphicFramePr>
            <a:graphicFrameLocks noChangeAspect="1"/>
          </p:cNvGraphicFramePr>
          <p:nvPr/>
        </p:nvGraphicFramePr>
        <p:xfrm>
          <a:off x="6288088" y="4492625"/>
          <a:ext cx="1878012" cy="420688"/>
        </p:xfrm>
        <a:graphic>
          <a:graphicData uri="http://schemas.openxmlformats.org/presentationml/2006/ole">
            <mc:AlternateContent xmlns:mc="http://schemas.openxmlformats.org/markup-compatibility/2006">
              <mc:Choice xmlns:v="urn:schemas-microsoft-com:vml" Requires="v">
                <p:oleObj spid="_x0000_s29760" name="公式" r:id="rId16" imgW="1844227" imgH="358112" progId="Equation.3">
                  <p:embed/>
                </p:oleObj>
              </mc:Choice>
              <mc:Fallback>
                <p:oleObj name="公式" r:id="rId16" imgW="1844227" imgH="358112" progId="Equation.3">
                  <p:embed/>
                  <p:pic>
                    <p:nvPicPr>
                      <p:cNvPr id="0" name="Object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288088" y="4492625"/>
                        <a:ext cx="1878012"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6529" name="Object 17">
            <a:extLst>
              <a:ext uri="{FF2B5EF4-FFF2-40B4-BE49-F238E27FC236}">
                <a16:creationId xmlns:a16="http://schemas.microsoft.com/office/drawing/2014/main" id="{73BD0C66-C43C-4FE1-B265-E35EECB5389F}"/>
              </a:ext>
            </a:extLst>
          </p:cNvPr>
          <p:cNvGraphicFramePr>
            <a:graphicFrameLocks noChangeAspect="1"/>
          </p:cNvGraphicFramePr>
          <p:nvPr/>
        </p:nvGraphicFramePr>
        <p:xfrm>
          <a:off x="6294438" y="5060950"/>
          <a:ext cx="1905000" cy="420688"/>
        </p:xfrm>
        <a:graphic>
          <a:graphicData uri="http://schemas.openxmlformats.org/presentationml/2006/ole">
            <mc:AlternateContent xmlns:mc="http://schemas.openxmlformats.org/markup-compatibility/2006">
              <mc:Choice xmlns:v="urn:schemas-microsoft-com:vml" Requires="v">
                <p:oleObj spid="_x0000_s29761" name="公式" r:id="rId18" imgW="1867118" imgH="358112" progId="Equation.3">
                  <p:embed/>
                </p:oleObj>
              </mc:Choice>
              <mc:Fallback>
                <p:oleObj name="公式" r:id="rId18" imgW="1867118" imgH="358112" progId="Equation.3">
                  <p:embed/>
                  <p:pic>
                    <p:nvPicPr>
                      <p:cNvPr id="0"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294438" y="5060950"/>
                        <a:ext cx="19050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9713" name="Picture 18">
            <a:extLst>
              <a:ext uri="{FF2B5EF4-FFF2-40B4-BE49-F238E27FC236}">
                <a16:creationId xmlns:a16="http://schemas.microsoft.com/office/drawing/2014/main" id="{CEEE1B57-70DC-4A55-A8BC-A7CAC418F51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19700" y="765175"/>
            <a:ext cx="31877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4" name="Oval 19">
            <a:extLst>
              <a:ext uri="{FF2B5EF4-FFF2-40B4-BE49-F238E27FC236}">
                <a16:creationId xmlns:a16="http://schemas.microsoft.com/office/drawing/2014/main" id="{FBCBD90D-1D25-49CF-9C57-82777F843771}"/>
              </a:ext>
            </a:extLst>
          </p:cNvPr>
          <p:cNvSpPr>
            <a:spLocks noChangeAspect="1" noChangeArrowheads="1"/>
          </p:cNvSpPr>
          <p:nvPr/>
        </p:nvSpPr>
        <p:spPr bwMode="auto">
          <a:xfrm>
            <a:off x="7745413" y="2389188"/>
            <a:ext cx="36512" cy="36512"/>
          </a:xfrm>
          <a:prstGeom prst="ellipse">
            <a:avLst/>
          </a:prstGeom>
          <a:solidFill>
            <a:srgbClr val="000000"/>
          </a:solidFill>
          <a:ln w="3175" algn="ctr">
            <a:solidFill>
              <a:schemeClr val="bg1"/>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29715" name="Oval 20">
            <a:extLst>
              <a:ext uri="{FF2B5EF4-FFF2-40B4-BE49-F238E27FC236}">
                <a16:creationId xmlns:a16="http://schemas.microsoft.com/office/drawing/2014/main" id="{5A2A2797-85E9-402F-AAAF-B9FF98241C58}"/>
              </a:ext>
            </a:extLst>
          </p:cNvPr>
          <p:cNvSpPr>
            <a:spLocks noChangeAspect="1" noChangeArrowheads="1"/>
          </p:cNvSpPr>
          <p:nvPr/>
        </p:nvSpPr>
        <p:spPr bwMode="auto">
          <a:xfrm>
            <a:off x="7745413" y="2487613"/>
            <a:ext cx="36512" cy="36512"/>
          </a:xfrm>
          <a:prstGeom prst="ellipse">
            <a:avLst/>
          </a:prstGeom>
          <a:solidFill>
            <a:srgbClr val="000000"/>
          </a:solidFill>
          <a:ln w="3175" algn="ctr">
            <a:solidFill>
              <a:schemeClr val="bg1"/>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grpSp>
        <p:nvGrpSpPr>
          <p:cNvPr id="29716" name="Group 22">
            <a:extLst>
              <a:ext uri="{FF2B5EF4-FFF2-40B4-BE49-F238E27FC236}">
                <a16:creationId xmlns:a16="http://schemas.microsoft.com/office/drawing/2014/main" id="{A11BF3A4-E4DE-4E73-A7E4-DFC268D7E3C2}"/>
              </a:ext>
            </a:extLst>
          </p:cNvPr>
          <p:cNvGrpSpPr>
            <a:grpSpLocks/>
          </p:cNvGrpSpPr>
          <p:nvPr/>
        </p:nvGrpSpPr>
        <p:grpSpPr bwMode="auto">
          <a:xfrm>
            <a:off x="7034213" y="2751138"/>
            <a:ext cx="315912" cy="144462"/>
            <a:chOff x="4014" y="2205"/>
            <a:chExt cx="199" cy="91"/>
          </a:xfrm>
        </p:grpSpPr>
        <p:sp>
          <p:nvSpPr>
            <p:cNvPr id="29728" name="AutoShape 23">
              <a:extLst>
                <a:ext uri="{FF2B5EF4-FFF2-40B4-BE49-F238E27FC236}">
                  <a16:creationId xmlns:a16="http://schemas.microsoft.com/office/drawing/2014/main" id="{D5460FE6-0766-49BB-BF0A-C273F56A86E7}"/>
                </a:ext>
              </a:extLst>
            </p:cNvPr>
            <p:cNvSpPr>
              <a:spLocks noChangeArrowheads="1"/>
            </p:cNvSpPr>
            <p:nvPr/>
          </p:nvSpPr>
          <p:spPr bwMode="auto">
            <a:xfrm rot="16200000" flipH="1">
              <a:off x="4112" y="2185"/>
              <a:ext cx="66"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9529 h 21600"/>
              </a:gdLst>
              <a:ahLst/>
              <a:cxnLst>
                <a:cxn ang="T8">
                  <a:pos x="T0" y="T1"/>
                </a:cxn>
                <a:cxn ang="T9">
                  <a:pos x="T2" y="T3"/>
                </a:cxn>
                <a:cxn ang="T10">
                  <a:pos x="T4" y="T5"/>
                </a:cxn>
                <a:cxn ang="T11">
                  <a:pos x="T6" y="T7"/>
                </a:cxn>
              </a:cxnLst>
              <a:rect l="T12" t="T13" r="T14" b="T15"/>
              <a:pathLst>
                <a:path w="21600" h="21600">
                  <a:moveTo>
                    <a:pt x="742" y="6863"/>
                  </a:moveTo>
                  <a:cubicBezTo>
                    <a:pt x="2363" y="2724"/>
                    <a:pt x="6354" y="-1"/>
                    <a:pt x="10800" y="0"/>
                  </a:cubicBezTo>
                  <a:cubicBezTo>
                    <a:pt x="15245" y="0"/>
                    <a:pt x="19236" y="2724"/>
                    <a:pt x="20857" y="6863"/>
                  </a:cubicBezTo>
                  <a:cubicBezTo>
                    <a:pt x="19236" y="2724"/>
                    <a:pt x="15245" y="-1"/>
                    <a:pt x="10799" y="0"/>
                  </a:cubicBezTo>
                  <a:cubicBezTo>
                    <a:pt x="6354" y="0"/>
                    <a:pt x="2363" y="2724"/>
                    <a:pt x="742" y="6863"/>
                  </a:cubicBezTo>
                  <a:close/>
                </a:path>
              </a:pathLst>
            </a:custGeom>
            <a:solidFill>
              <a:schemeClr val="tx1"/>
            </a:solidFill>
            <a:ln w="19050" algn="ctr">
              <a:solidFill>
                <a:schemeClr val="tx1"/>
              </a:solidFill>
              <a:miter lim="800000"/>
              <a:headEnd/>
              <a:tailEnd/>
            </a:ln>
          </p:spPr>
          <p:txBody>
            <a:bodyPr anchor="ctr">
              <a:spAutoFit/>
            </a:bodyPr>
            <a:lstStyle/>
            <a:p>
              <a:endParaRPr lang="zh-CN" altLang="en-US"/>
            </a:p>
          </p:txBody>
        </p:sp>
        <p:sp>
          <p:nvSpPr>
            <p:cNvPr id="29729" name="Rectangle 24">
              <a:extLst>
                <a:ext uri="{FF2B5EF4-FFF2-40B4-BE49-F238E27FC236}">
                  <a16:creationId xmlns:a16="http://schemas.microsoft.com/office/drawing/2014/main" id="{AD61B62C-A0C3-4A03-82D6-4F1EDAD61246}"/>
                </a:ext>
              </a:extLst>
            </p:cNvPr>
            <p:cNvSpPr>
              <a:spLocks noChangeArrowheads="1"/>
            </p:cNvSpPr>
            <p:nvPr/>
          </p:nvSpPr>
          <p:spPr bwMode="auto">
            <a:xfrm>
              <a:off x="4014" y="2205"/>
              <a:ext cx="92" cy="91"/>
            </a:xfrm>
            <a:prstGeom prst="rect">
              <a:avLst/>
            </a:prstGeom>
            <a:solidFill>
              <a:schemeClr val="bg1"/>
            </a:solidFill>
            <a:ln w="3175" algn="ctr">
              <a:solidFill>
                <a:schemeClr val="bg1"/>
              </a:solidFill>
              <a:miter lim="800000"/>
              <a:headEnd/>
              <a:tailEnd/>
            </a:ln>
          </p:spPr>
          <p:txBody>
            <a:bodyPr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sp>
        <p:nvSpPr>
          <p:cNvPr id="576538" name="Text Box 26">
            <a:extLst>
              <a:ext uri="{FF2B5EF4-FFF2-40B4-BE49-F238E27FC236}">
                <a16:creationId xmlns:a16="http://schemas.microsoft.com/office/drawing/2014/main" id="{0BD87988-5406-461A-884F-7E2D71FEE120}"/>
              </a:ext>
            </a:extLst>
          </p:cNvPr>
          <p:cNvSpPr txBox="1">
            <a:spLocks noChangeArrowheads="1"/>
          </p:cNvSpPr>
          <p:nvPr/>
        </p:nvSpPr>
        <p:spPr bwMode="auto">
          <a:xfrm>
            <a:off x="6516688" y="2827338"/>
            <a:ext cx="79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A</a:t>
            </a:r>
          </a:p>
        </p:txBody>
      </p:sp>
      <p:sp>
        <p:nvSpPr>
          <p:cNvPr id="576539" name="Text Box 27">
            <a:extLst>
              <a:ext uri="{FF2B5EF4-FFF2-40B4-BE49-F238E27FC236}">
                <a16:creationId xmlns:a16="http://schemas.microsoft.com/office/drawing/2014/main" id="{44FA0BCC-5BC7-4895-907D-BAF17D9A2B40}"/>
              </a:ext>
            </a:extLst>
          </p:cNvPr>
          <p:cNvSpPr txBox="1">
            <a:spLocks noChangeArrowheads="1"/>
          </p:cNvSpPr>
          <p:nvPr/>
        </p:nvSpPr>
        <p:spPr bwMode="auto">
          <a:xfrm>
            <a:off x="6948488" y="2827338"/>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B</a:t>
            </a:r>
          </a:p>
        </p:txBody>
      </p:sp>
      <p:sp>
        <p:nvSpPr>
          <p:cNvPr id="576540" name="Oval 28">
            <a:extLst>
              <a:ext uri="{FF2B5EF4-FFF2-40B4-BE49-F238E27FC236}">
                <a16:creationId xmlns:a16="http://schemas.microsoft.com/office/drawing/2014/main" id="{AF725D34-8A0F-4E99-B9BB-8CDB354C518B}"/>
              </a:ext>
            </a:extLst>
          </p:cNvPr>
          <p:cNvSpPr>
            <a:spLocks noChangeAspect="1" noChangeArrowheads="1"/>
          </p:cNvSpPr>
          <p:nvPr/>
        </p:nvSpPr>
        <p:spPr bwMode="auto">
          <a:xfrm>
            <a:off x="6786563" y="2811463"/>
            <a:ext cx="36512" cy="36512"/>
          </a:xfrm>
          <a:prstGeom prst="ellipse">
            <a:avLst/>
          </a:prstGeom>
          <a:solidFill>
            <a:srgbClr val="0000FF"/>
          </a:solidFill>
          <a:ln w="28575" algn="ctr">
            <a:solidFill>
              <a:srgbClr val="0000FF"/>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576541" name="Oval 29">
            <a:extLst>
              <a:ext uri="{FF2B5EF4-FFF2-40B4-BE49-F238E27FC236}">
                <a16:creationId xmlns:a16="http://schemas.microsoft.com/office/drawing/2014/main" id="{47B45FFC-EAB8-4634-9826-0DD11AEAC196}"/>
              </a:ext>
            </a:extLst>
          </p:cNvPr>
          <p:cNvSpPr>
            <a:spLocks noChangeAspect="1" noChangeArrowheads="1"/>
          </p:cNvSpPr>
          <p:nvPr/>
        </p:nvSpPr>
        <p:spPr bwMode="auto">
          <a:xfrm>
            <a:off x="7118350" y="2814638"/>
            <a:ext cx="36513" cy="36512"/>
          </a:xfrm>
          <a:prstGeom prst="ellipse">
            <a:avLst/>
          </a:prstGeom>
          <a:solidFill>
            <a:srgbClr val="0000FF"/>
          </a:solidFill>
          <a:ln w="28575" algn="ctr">
            <a:solidFill>
              <a:srgbClr val="0000FF"/>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576542" name="Line 30">
            <a:extLst>
              <a:ext uri="{FF2B5EF4-FFF2-40B4-BE49-F238E27FC236}">
                <a16:creationId xmlns:a16="http://schemas.microsoft.com/office/drawing/2014/main" id="{5BC8753A-A0FE-4242-A4D7-F695EB0214EC}"/>
              </a:ext>
            </a:extLst>
          </p:cNvPr>
          <p:cNvSpPr>
            <a:spLocks noChangeShapeType="1"/>
          </p:cNvSpPr>
          <p:nvPr/>
        </p:nvSpPr>
        <p:spPr bwMode="auto">
          <a:xfrm>
            <a:off x="6483350" y="1628775"/>
            <a:ext cx="719138" cy="0"/>
          </a:xfrm>
          <a:prstGeom prst="line">
            <a:avLst/>
          </a:prstGeom>
          <a:noFill/>
          <a:ln w="12700">
            <a:solidFill>
              <a:srgbClr val="0000FF"/>
            </a:solidFill>
            <a:prstDash val="lg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6543" name="Line 31">
            <a:extLst>
              <a:ext uri="{FF2B5EF4-FFF2-40B4-BE49-F238E27FC236}">
                <a16:creationId xmlns:a16="http://schemas.microsoft.com/office/drawing/2014/main" id="{B03A71F6-2C1E-4972-BDFD-4698FF5252BE}"/>
              </a:ext>
            </a:extLst>
          </p:cNvPr>
          <p:cNvSpPr>
            <a:spLocks noChangeShapeType="1"/>
          </p:cNvSpPr>
          <p:nvPr/>
        </p:nvSpPr>
        <p:spPr bwMode="auto">
          <a:xfrm>
            <a:off x="6454775" y="1989138"/>
            <a:ext cx="360363" cy="0"/>
          </a:xfrm>
          <a:prstGeom prst="line">
            <a:avLst/>
          </a:prstGeom>
          <a:noFill/>
          <a:ln w="12700">
            <a:solidFill>
              <a:srgbClr val="0000FF"/>
            </a:solidFill>
            <a:prstDash val="lg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6544" name="Text Box 32">
            <a:extLst>
              <a:ext uri="{FF2B5EF4-FFF2-40B4-BE49-F238E27FC236}">
                <a16:creationId xmlns:a16="http://schemas.microsoft.com/office/drawing/2014/main" id="{419C7B32-25DF-49D3-84FB-AB2BF98DA480}"/>
              </a:ext>
            </a:extLst>
          </p:cNvPr>
          <p:cNvSpPr txBox="1">
            <a:spLocks noChangeArrowheads="1"/>
          </p:cNvSpPr>
          <p:nvPr/>
        </p:nvSpPr>
        <p:spPr bwMode="auto">
          <a:xfrm>
            <a:off x="6416675" y="1568450"/>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h</a:t>
            </a:r>
          </a:p>
        </p:txBody>
      </p:sp>
      <p:grpSp>
        <p:nvGrpSpPr>
          <p:cNvPr id="3" name="Group 33">
            <a:extLst>
              <a:ext uri="{FF2B5EF4-FFF2-40B4-BE49-F238E27FC236}">
                <a16:creationId xmlns:a16="http://schemas.microsoft.com/office/drawing/2014/main" id="{7090326C-8D93-4AB0-AA4D-B47E2E548CBB}"/>
              </a:ext>
            </a:extLst>
          </p:cNvPr>
          <p:cNvGrpSpPr>
            <a:grpSpLocks/>
          </p:cNvGrpSpPr>
          <p:nvPr/>
        </p:nvGrpSpPr>
        <p:grpSpPr bwMode="auto">
          <a:xfrm>
            <a:off x="6096000" y="2806700"/>
            <a:ext cx="1511300" cy="57150"/>
            <a:chOff x="4037" y="2578"/>
            <a:chExt cx="952" cy="36"/>
          </a:xfrm>
        </p:grpSpPr>
        <p:sp>
          <p:nvSpPr>
            <p:cNvPr id="29725" name="Line 34">
              <a:extLst>
                <a:ext uri="{FF2B5EF4-FFF2-40B4-BE49-F238E27FC236}">
                  <a16:creationId xmlns:a16="http://schemas.microsoft.com/office/drawing/2014/main" id="{10B240D5-0A6B-4678-B7B5-C72D09F33319}"/>
                </a:ext>
              </a:extLst>
            </p:cNvPr>
            <p:cNvSpPr>
              <a:spLocks noChangeShapeType="1"/>
            </p:cNvSpPr>
            <p:nvPr/>
          </p:nvSpPr>
          <p:spPr bwMode="auto">
            <a:xfrm rot="-5400000">
              <a:off x="4513" y="2122"/>
              <a:ext cx="0" cy="952"/>
            </a:xfrm>
            <a:prstGeom prst="line">
              <a:avLst/>
            </a:prstGeom>
            <a:noFill/>
            <a:ln w="1905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6" name="Oval 35">
              <a:extLst>
                <a:ext uri="{FF2B5EF4-FFF2-40B4-BE49-F238E27FC236}">
                  <a16:creationId xmlns:a16="http://schemas.microsoft.com/office/drawing/2014/main" id="{CAD0CF8F-A071-48A2-A743-5B6E7B790887}"/>
                </a:ext>
              </a:extLst>
            </p:cNvPr>
            <p:cNvSpPr>
              <a:spLocks noChangeAspect="1" noChangeArrowheads="1"/>
            </p:cNvSpPr>
            <p:nvPr/>
          </p:nvSpPr>
          <p:spPr bwMode="auto">
            <a:xfrm rot="-5400000">
              <a:off x="4673" y="2577"/>
              <a:ext cx="36" cy="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29727" name="Oval 36">
              <a:extLst>
                <a:ext uri="{FF2B5EF4-FFF2-40B4-BE49-F238E27FC236}">
                  <a16:creationId xmlns:a16="http://schemas.microsoft.com/office/drawing/2014/main" id="{3B4631F2-FF4C-4B89-8586-122E913F8C9C}"/>
                </a:ext>
              </a:extLst>
            </p:cNvPr>
            <p:cNvSpPr>
              <a:spLocks noChangeAspect="1" noChangeArrowheads="1"/>
            </p:cNvSpPr>
            <p:nvPr/>
          </p:nvSpPr>
          <p:spPr bwMode="auto">
            <a:xfrm rot="-5400000">
              <a:off x="4296" y="2577"/>
              <a:ext cx="36" cy="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6527"/>
                                        </p:tgtEl>
                                        <p:attrNameLst>
                                          <p:attrName>style.visibility</p:attrName>
                                        </p:attrNameLst>
                                      </p:cBhvr>
                                      <p:to>
                                        <p:strVal val="visible"/>
                                      </p:to>
                                    </p:set>
                                    <p:animEffect transition="in" filter="blinds(horizontal)">
                                      <p:cBhvr>
                                        <p:cTn id="7" dur="500"/>
                                        <p:tgtEl>
                                          <p:spTgt spid="576527"/>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76518"/>
                                        </p:tgtEl>
                                        <p:attrNameLst>
                                          <p:attrName>style.visibility</p:attrName>
                                        </p:attrNameLst>
                                      </p:cBhvr>
                                      <p:to>
                                        <p:strVal val="visible"/>
                                      </p:to>
                                    </p:set>
                                    <p:animEffect transition="in" filter="wipe(down)">
                                      <p:cBhvr>
                                        <p:cTn id="11" dur="500"/>
                                        <p:tgtEl>
                                          <p:spTgt spid="5765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76519"/>
                                        </p:tgtEl>
                                        <p:attrNameLst>
                                          <p:attrName>style.visibility</p:attrName>
                                        </p:attrNameLst>
                                      </p:cBhvr>
                                      <p:to>
                                        <p:strVal val="visible"/>
                                      </p:to>
                                    </p:set>
                                    <p:animEffect transition="in" filter="wipe(left)">
                                      <p:cBhvr>
                                        <p:cTn id="16" dur="500"/>
                                        <p:tgtEl>
                                          <p:spTgt spid="5765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76520"/>
                                        </p:tgtEl>
                                        <p:attrNameLst>
                                          <p:attrName>style.visibility</p:attrName>
                                        </p:attrNameLst>
                                      </p:cBhvr>
                                      <p:to>
                                        <p:strVal val="visible"/>
                                      </p:to>
                                    </p:set>
                                    <p:animEffect transition="in" filter="wipe(left)">
                                      <p:cBhvr>
                                        <p:cTn id="21" dur="500"/>
                                        <p:tgtEl>
                                          <p:spTgt spid="57652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6" presetClass="entr" presetSubtype="0" fill="hold" grpId="0" nodeType="clickEffect">
                                  <p:stCondLst>
                                    <p:cond delay="0"/>
                                  </p:stCondLst>
                                  <p:childTnLst>
                                    <p:set>
                                      <p:cBhvr>
                                        <p:cTn id="25" dur="1" fill="hold">
                                          <p:stCondLst>
                                            <p:cond delay="0"/>
                                          </p:stCondLst>
                                        </p:cTn>
                                        <p:tgtEl>
                                          <p:spTgt spid="576540"/>
                                        </p:tgtEl>
                                        <p:attrNameLst>
                                          <p:attrName>style.visibility</p:attrName>
                                        </p:attrNameLst>
                                      </p:cBhvr>
                                      <p:to>
                                        <p:strVal val="visible"/>
                                      </p:to>
                                    </p:set>
                                    <p:animEffect transition="in" filter="wipe(down)">
                                      <p:cBhvr>
                                        <p:cTn id="26" dur="580">
                                          <p:stCondLst>
                                            <p:cond delay="0"/>
                                          </p:stCondLst>
                                        </p:cTn>
                                        <p:tgtEl>
                                          <p:spTgt spid="576540"/>
                                        </p:tgtEl>
                                      </p:cBhvr>
                                    </p:animEffect>
                                    <p:anim calcmode="lin" valueType="num">
                                      <p:cBhvr>
                                        <p:cTn id="27" dur="1822" tmFilter="0,0; 0.14,0.36; 0.43,0.73; 0.71,0.91; 1.0,1.0">
                                          <p:stCondLst>
                                            <p:cond delay="0"/>
                                          </p:stCondLst>
                                        </p:cTn>
                                        <p:tgtEl>
                                          <p:spTgt spid="576540"/>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76540"/>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76540"/>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76540"/>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76540"/>
                                        </p:tgtEl>
                                        <p:attrNameLst>
                                          <p:attrName>ppt_y</p:attrName>
                                        </p:attrNameLst>
                                      </p:cBhvr>
                                      <p:tavLst>
                                        <p:tav tm="0" fmla="#ppt_y-sin(pi*$)/81">
                                          <p:val>
                                            <p:fltVal val="0"/>
                                          </p:val>
                                        </p:tav>
                                        <p:tav tm="100000">
                                          <p:val>
                                            <p:fltVal val="1"/>
                                          </p:val>
                                        </p:tav>
                                      </p:tavLst>
                                    </p:anim>
                                    <p:animScale>
                                      <p:cBhvr>
                                        <p:cTn id="32" dur="26">
                                          <p:stCondLst>
                                            <p:cond delay="650"/>
                                          </p:stCondLst>
                                        </p:cTn>
                                        <p:tgtEl>
                                          <p:spTgt spid="576540"/>
                                        </p:tgtEl>
                                      </p:cBhvr>
                                      <p:to x="100000" y="60000"/>
                                    </p:animScale>
                                    <p:animScale>
                                      <p:cBhvr>
                                        <p:cTn id="33" dur="166" decel="50000">
                                          <p:stCondLst>
                                            <p:cond delay="676"/>
                                          </p:stCondLst>
                                        </p:cTn>
                                        <p:tgtEl>
                                          <p:spTgt spid="576540"/>
                                        </p:tgtEl>
                                      </p:cBhvr>
                                      <p:to x="100000" y="100000"/>
                                    </p:animScale>
                                    <p:animScale>
                                      <p:cBhvr>
                                        <p:cTn id="34" dur="26">
                                          <p:stCondLst>
                                            <p:cond delay="1312"/>
                                          </p:stCondLst>
                                        </p:cTn>
                                        <p:tgtEl>
                                          <p:spTgt spid="576540"/>
                                        </p:tgtEl>
                                      </p:cBhvr>
                                      <p:to x="100000" y="80000"/>
                                    </p:animScale>
                                    <p:animScale>
                                      <p:cBhvr>
                                        <p:cTn id="35" dur="166" decel="50000">
                                          <p:stCondLst>
                                            <p:cond delay="1338"/>
                                          </p:stCondLst>
                                        </p:cTn>
                                        <p:tgtEl>
                                          <p:spTgt spid="576540"/>
                                        </p:tgtEl>
                                      </p:cBhvr>
                                      <p:to x="100000" y="100000"/>
                                    </p:animScale>
                                    <p:animScale>
                                      <p:cBhvr>
                                        <p:cTn id="36" dur="26">
                                          <p:stCondLst>
                                            <p:cond delay="1642"/>
                                          </p:stCondLst>
                                        </p:cTn>
                                        <p:tgtEl>
                                          <p:spTgt spid="576540"/>
                                        </p:tgtEl>
                                      </p:cBhvr>
                                      <p:to x="100000" y="90000"/>
                                    </p:animScale>
                                    <p:animScale>
                                      <p:cBhvr>
                                        <p:cTn id="37" dur="166" decel="50000">
                                          <p:stCondLst>
                                            <p:cond delay="1668"/>
                                          </p:stCondLst>
                                        </p:cTn>
                                        <p:tgtEl>
                                          <p:spTgt spid="576540"/>
                                        </p:tgtEl>
                                      </p:cBhvr>
                                      <p:to x="100000" y="100000"/>
                                    </p:animScale>
                                    <p:animScale>
                                      <p:cBhvr>
                                        <p:cTn id="38" dur="26">
                                          <p:stCondLst>
                                            <p:cond delay="1808"/>
                                          </p:stCondLst>
                                        </p:cTn>
                                        <p:tgtEl>
                                          <p:spTgt spid="576540"/>
                                        </p:tgtEl>
                                      </p:cBhvr>
                                      <p:to x="100000" y="95000"/>
                                    </p:animScale>
                                    <p:animScale>
                                      <p:cBhvr>
                                        <p:cTn id="39" dur="166" decel="50000">
                                          <p:stCondLst>
                                            <p:cond delay="1834"/>
                                          </p:stCondLst>
                                        </p:cTn>
                                        <p:tgtEl>
                                          <p:spTgt spid="576540"/>
                                        </p:tgtEl>
                                      </p:cBhvr>
                                      <p:to x="100000" y="100000"/>
                                    </p:animScale>
                                  </p:childTnLst>
                                </p:cTn>
                              </p:par>
                            </p:childTnLst>
                          </p:cTn>
                        </p:par>
                      </p:childTnLst>
                    </p:cTn>
                  </p:par>
                  <p:par>
                    <p:cTn id="40" fill="hold" nodeType="clickPar">
                      <p:stCondLst>
                        <p:cond delay="indefinite"/>
                      </p:stCondLst>
                      <p:childTnLst>
                        <p:par>
                          <p:cTn id="41" fill="hold" nodeType="withGroup">
                            <p:stCondLst>
                              <p:cond delay="0"/>
                            </p:stCondLst>
                            <p:childTnLst>
                              <p:par>
                                <p:cTn id="42" presetID="26" presetClass="entr" presetSubtype="0" fill="hold" grpId="0" nodeType="clickEffect">
                                  <p:stCondLst>
                                    <p:cond delay="0"/>
                                  </p:stCondLst>
                                  <p:childTnLst>
                                    <p:set>
                                      <p:cBhvr>
                                        <p:cTn id="43" dur="1" fill="hold">
                                          <p:stCondLst>
                                            <p:cond delay="0"/>
                                          </p:stCondLst>
                                        </p:cTn>
                                        <p:tgtEl>
                                          <p:spTgt spid="576541"/>
                                        </p:tgtEl>
                                        <p:attrNameLst>
                                          <p:attrName>style.visibility</p:attrName>
                                        </p:attrNameLst>
                                      </p:cBhvr>
                                      <p:to>
                                        <p:strVal val="visible"/>
                                      </p:to>
                                    </p:set>
                                    <p:animEffect transition="in" filter="wipe(down)">
                                      <p:cBhvr>
                                        <p:cTn id="44" dur="580">
                                          <p:stCondLst>
                                            <p:cond delay="0"/>
                                          </p:stCondLst>
                                        </p:cTn>
                                        <p:tgtEl>
                                          <p:spTgt spid="576541"/>
                                        </p:tgtEl>
                                      </p:cBhvr>
                                    </p:animEffect>
                                    <p:anim calcmode="lin" valueType="num">
                                      <p:cBhvr>
                                        <p:cTn id="45" dur="1822" tmFilter="0,0; 0.14,0.36; 0.43,0.73; 0.71,0.91; 1.0,1.0">
                                          <p:stCondLst>
                                            <p:cond delay="0"/>
                                          </p:stCondLst>
                                        </p:cTn>
                                        <p:tgtEl>
                                          <p:spTgt spid="576541"/>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576541"/>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576541"/>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576541"/>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576541"/>
                                        </p:tgtEl>
                                        <p:attrNameLst>
                                          <p:attrName>ppt_y</p:attrName>
                                        </p:attrNameLst>
                                      </p:cBhvr>
                                      <p:tavLst>
                                        <p:tav tm="0" fmla="#ppt_y-sin(pi*$)/81">
                                          <p:val>
                                            <p:fltVal val="0"/>
                                          </p:val>
                                        </p:tav>
                                        <p:tav tm="100000">
                                          <p:val>
                                            <p:fltVal val="1"/>
                                          </p:val>
                                        </p:tav>
                                      </p:tavLst>
                                    </p:anim>
                                    <p:animScale>
                                      <p:cBhvr>
                                        <p:cTn id="50" dur="26">
                                          <p:stCondLst>
                                            <p:cond delay="650"/>
                                          </p:stCondLst>
                                        </p:cTn>
                                        <p:tgtEl>
                                          <p:spTgt spid="576541"/>
                                        </p:tgtEl>
                                      </p:cBhvr>
                                      <p:to x="100000" y="60000"/>
                                    </p:animScale>
                                    <p:animScale>
                                      <p:cBhvr>
                                        <p:cTn id="51" dur="166" decel="50000">
                                          <p:stCondLst>
                                            <p:cond delay="676"/>
                                          </p:stCondLst>
                                        </p:cTn>
                                        <p:tgtEl>
                                          <p:spTgt spid="576541"/>
                                        </p:tgtEl>
                                      </p:cBhvr>
                                      <p:to x="100000" y="100000"/>
                                    </p:animScale>
                                    <p:animScale>
                                      <p:cBhvr>
                                        <p:cTn id="52" dur="26">
                                          <p:stCondLst>
                                            <p:cond delay="1312"/>
                                          </p:stCondLst>
                                        </p:cTn>
                                        <p:tgtEl>
                                          <p:spTgt spid="576541"/>
                                        </p:tgtEl>
                                      </p:cBhvr>
                                      <p:to x="100000" y="80000"/>
                                    </p:animScale>
                                    <p:animScale>
                                      <p:cBhvr>
                                        <p:cTn id="53" dur="166" decel="50000">
                                          <p:stCondLst>
                                            <p:cond delay="1338"/>
                                          </p:stCondLst>
                                        </p:cTn>
                                        <p:tgtEl>
                                          <p:spTgt spid="576541"/>
                                        </p:tgtEl>
                                      </p:cBhvr>
                                      <p:to x="100000" y="100000"/>
                                    </p:animScale>
                                    <p:animScale>
                                      <p:cBhvr>
                                        <p:cTn id="54" dur="26">
                                          <p:stCondLst>
                                            <p:cond delay="1642"/>
                                          </p:stCondLst>
                                        </p:cTn>
                                        <p:tgtEl>
                                          <p:spTgt spid="576541"/>
                                        </p:tgtEl>
                                      </p:cBhvr>
                                      <p:to x="100000" y="90000"/>
                                    </p:animScale>
                                    <p:animScale>
                                      <p:cBhvr>
                                        <p:cTn id="55" dur="166" decel="50000">
                                          <p:stCondLst>
                                            <p:cond delay="1668"/>
                                          </p:stCondLst>
                                        </p:cTn>
                                        <p:tgtEl>
                                          <p:spTgt spid="576541"/>
                                        </p:tgtEl>
                                      </p:cBhvr>
                                      <p:to x="100000" y="100000"/>
                                    </p:animScale>
                                    <p:animScale>
                                      <p:cBhvr>
                                        <p:cTn id="56" dur="26">
                                          <p:stCondLst>
                                            <p:cond delay="1808"/>
                                          </p:stCondLst>
                                        </p:cTn>
                                        <p:tgtEl>
                                          <p:spTgt spid="576541"/>
                                        </p:tgtEl>
                                      </p:cBhvr>
                                      <p:to x="100000" y="95000"/>
                                    </p:animScale>
                                    <p:animScale>
                                      <p:cBhvr>
                                        <p:cTn id="57" dur="166" decel="50000">
                                          <p:stCondLst>
                                            <p:cond delay="1834"/>
                                          </p:stCondLst>
                                        </p:cTn>
                                        <p:tgtEl>
                                          <p:spTgt spid="576541"/>
                                        </p:tgtEl>
                                      </p:cBhvr>
                                      <p:to x="100000" y="100000"/>
                                    </p:animScale>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76538"/>
                                        </p:tgtEl>
                                        <p:attrNameLst>
                                          <p:attrName>style.visibility</p:attrName>
                                        </p:attrNameLst>
                                      </p:cBhvr>
                                      <p:to>
                                        <p:strVal val="visible"/>
                                      </p:to>
                                    </p:set>
                                    <p:animEffect transition="in" filter="blinds(horizontal)">
                                      <p:cBhvr>
                                        <p:cTn id="62" dur="500"/>
                                        <p:tgtEl>
                                          <p:spTgt spid="57653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76539"/>
                                        </p:tgtEl>
                                        <p:attrNameLst>
                                          <p:attrName>style.visibility</p:attrName>
                                        </p:attrNameLst>
                                      </p:cBhvr>
                                      <p:to>
                                        <p:strVal val="visible"/>
                                      </p:to>
                                    </p:set>
                                    <p:animEffect transition="in" filter="blinds(horizontal)">
                                      <p:cBhvr>
                                        <p:cTn id="67" dur="500"/>
                                        <p:tgtEl>
                                          <p:spTgt spid="57653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left)">
                                      <p:cBhvr>
                                        <p:cTn id="72" dur="500"/>
                                        <p:tgtEl>
                                          <p:spTgt spid="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576521"/>
                                        </p:tgtEl>
                                        <p:attrNameLst>
                                          <p:attrName>style.visibility</p:attrName>
                                        </p:attrNameLst>
                                      </p:cBhvr>
                                      <p:to>
                                        <p:strVal val="visible"/>
                                      </p:to>
                                    </p:set>
                                    <p:animEffect transition="in" filter="blinds(horizontal)">
                                      <p:cBhvr>
                                        <p:cTn id="77" dur="500"/>
                                        <p:tgtEl>
                                          <p:spTgt spid="57652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76522"/>
                                        </p:tgtEl>
                                        <p:attrNameLst>
                                          <p:attrName>style.visibility</p:attrName>
                                        </p:attrNameLst>
                                      </p:cBhvr>
                                      <p:to>
                                        <p:strVal val="visible"/>
                                      </p:to>
                                    </p:set>
                                    <p:animEffect transition="in" filter="blinds(horizontal)">
                                      <p:cBhvr>
                                        <p:cTn id="82" dur="500"/>
                                        <p:tgtEl>
                                          <p:spTgt spid="57652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576523"/>
                                        </p:tgtEl>
                                        <p:attrNameLst>
                                          <p:attrName>style.visibility</p:attrName>
                                        </p:attrNameLst>
                                      </p:cBhvr>
                                      <p:to>
                                        <p:strVal val="visible"/>
                                      </p:to>
                                    </p:set>
                                    <p:animEffect transition="in" filter="blinds(horizontal)">
                                      <p:cBhvr>
                                        <p:cTn id="87" dur="500"/>
                                        <p:tgtEl>
                                          <p:spTgt spid="57652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576528"/>
                                        </p:tgtEl>
                                        <p:attrNameLst>
                                          <p:attrName>style.visibility</p:attrName>
                                        </p:attrNameLst>
                                      </p:cBhvr>
                                      <p:to>
                                        <p:strVal val="visible"/>
                                      </p:to>
                                    </p:set>
                                    <p:animEffect transition="in" filter="blinds(horizontal)">
                                      <p:cBhvr>
                                        <p:cTn id="92" dur="500"/>
                                        <p:tgtEl>
                                          <p:spTgt spid="57652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576529"/>
                                        </p:tgtEl>
                                        <p:attrNameLst>
                                          <p:attrName>style.visibility</p:attrName>
                                        </p:attrNameLst>
                                      </p:cBhvr>
                                      <p:to>
                                        <p:strVal val="visible"/>
                                      </p:to>
                                    </p:set>
                                    <p:animEffect transition="in" filter="blinds(horizontal)">
                                      <p:cBhvr>
                                        <p:cTn id="97" dur="500"/>
                                        <p:tgtEl>
                                          <p:spTgt spid="57652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576524"/>
                                        </p:tgtEl>
                                        <p:attrNameLst>
                                          <p:attrName>style.visibility</p:attrName>
                                        </p:attrNameLst>
                                      </p:cBhvr>
                                      <p:to>
                                        <p:strVal val="visible"/>
                                      </p:to>
                                    </p:set>
                                    <p:animEffect transition="in" filter="blinds(horizontal)">
                                      <p:cBhvr>
                                        <p:cTn id="102" dur="500"/>
                                        <p:tgtEl>
                                          <p:spTgt spid="57652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576515"/>
                                        </p:tgtEl>
                                        <p:attrNameLst>
                                          <p:attrName>style.visibility</p:attrName>
                                        </p:attrNameLst>
                                      </p:cBhvr>
                                      <p:to>
                                        <p:strVal val="visible"/>
                                      </p:to>
                                    </p:set>
                                    <p:animEffect transition="in" filter="wipe(left)">
                                      <p:cBhvr>
                                        <p:cTn id="107" dur="500"/>
                                        <p:tgtEl>
                                          <p:spTgt spid="576515"/>
                                        </p:tgtEl>
                                      </p:cBhvr>
                                    </p:animEffect>
                                  </p:childTnLst>
                                </p:cTn>
                              </p:par>
                              <p:par>
                                <p:cTn id="108" presetID="22" presetClass="entr" presetSubtype="8" fill="hold" nodeType="withEffect">
                                  <p:stCondLst>
                                    <p:cond delay="0"/>
                                  </p:stCondLst>
                                  <p:childTnLst>
                                    <p:set>
                                      <p:cBhvr>
                                        <p:cTn id="109" dur="1" fill="hold">
                                          <p:stCondLst>
                                            <p:cond delay="0"/>
                                          </p:stCondLst>
                                        </p:cTn>
                                        <p:tgtEl>
                                          <p:spTgt spid="576516"/>
                                        </p:tgtEl>
                                        <p:attrNameLst>
                                          <p:attrName>style.visibility</p:attrName>
                                        </p:attrNameLst>
                                      </p:cBhvr>
                                      <p:to>
                                        <p:strVal val="visible"/>
                                      </p:to>
                                    </p:set>
                                    <p:animEffect transition="in" filter="wipe(left)">
                                      <p:cBhvr>
                                        <p:cTn id="110" dur="500"/>
                                        <p:tgtEl>
                                          <p:spTgt spid="576516"/>
                                        </p:tgtEl>
                                      </p:cBhvr>
                                    </p:animEffect>
                                  </p:childTnLst>
                                </p:cTn>
                              </p:par>
                              <p:par>
                                <p:cTn id="111" presetID="22" presetClass="entr" presetSubtype="8" fill="hold" nodeType="withEffect">
                                  <p:stCondLst>
                                    <p:cond delay="0"/>
                                  </p:stCondLst>
                                  <p:childTnLst>
                                    <p:set>
                                      <p:cBhvr>
                                        <p:cTn id="112" dur="1" fill="hold">
                                          <p:stCondLst>
                                            <p:cond delay="0"/>
                                          </p:stCondLst>
                                        </p:cTn>
                                        <p:tgtEl>
                                          <p:spTgt spid="576542"/>
                                        </p:tgtEl>
                                        <p:attrNameLst>
                                          <p:attrName>style.visibility</p:attrName>
                                        </p:attrNameLst>
                                      </p:cBhvr>
                                      <p:to>
                                        <p:strVal val="visible"/>
                                      </p:to>
                                    </p:set>
                                    <p:animEffect transition="in" filter="wipe(left)">
                                      <p:cBhvr>
                                        <p:cTn id="113" dur="500"/>
                                        <p:tgtEl>
                                          <p:spTgt spid="576542"/>
                                        </p:tgtEl>
                                      </p:cBhvr>
                                    </p:animEffect>
                                  </p:childTnLst>
                                </p:cTn>
                              </p:par>
                              <p:par>
                                <p:cTn id="114" presetID="22" presetClass="entr" presetSubtype="8" fill="hold" nodeType="withEffect">
                                  <p:stCondLst>
                                    <p:cond delay="0"/>
                                  </p:stCondLst>
                                  <p:childTnLst>
                                    <p:set>
                                      <p:cBhvr>
                                        <p:cTn id="115" dur="1" fill="hold">
                                          <p:stCondLst>
                                            <p:cond delay="0"/>
                                          </p:stCondLst>
                                        </p:cTn>
                                        <p:tgtEl>
                                          <p:spTgt spid="576543"/>
                                        </p:tgtEl>
                                        <p:attrNameLst>
                                          <p:attrName>style.visibility</p:attrName>
                                        </p:attrNameLst>
                                      </p:cBhvr>
                                      <p:to>
                                        <p:strVal val="visible"/>
                                      </p:to>
                                    </p:set>
                                    <p:animEffect transition="in" filter="wipe(left)">
                                      <p:cBhvr>
                                        <p:cTn id="116" dur="500"/>
                                        <p:tgtEl>
                                          <p:spTgt spid="576543"/>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576544"/>
                                        </p:tgtEl>
                                        <p:attrNameLst>
                                          <p:attrName>style.visibility</p:attrName>
                                        </p:attrNameLst>
                                      </p:cBhvr>
                                      <p:to>
                                        <p:strVal val="visible"/>
                                      </p:to>
                                    </p:set>
                                    <p:animEffect transition="in" filter="wipe(left)">
                                      <p:cBhvr>
                                        <p:cTn id="119" dur="500"/>
                                        <p:tgtEl>
                                          <p:spTgt spid="576544"/>
                                        </p:tgtEl>
                                      </p:cBhvr>
                                    </p:animEffect>
                                  </p:childTnLst>
                                </p:cTn>
                              </p:par>
                            </p:childTnLst>
                          </p:cTn>
                        </p:par>
                        <p:par>
                          <p:cTn id="120" fill="hold" nodeType="afterGroup">
                            <p:stCondLst>
                              <p:cond delay="500"/>
                            </p:stCondLst>
                            <p:childTnLst>
                              <p:par>
                                <p:cTn id="121" presetID="3" presetClass="entr" presetSubtype="10" fill="hold" nodeType="afterEffect">
                                  <p:stCondLst>
                                    <p:cond delay="0"/>
                                  </p:stCondLst>
                                  <p:childTnLst>
                                    <p:set>
                                      <p:cBhvr>
                                        <p:cTn id="122" dur="1" fill="hold">
                                          <p:stCondLst>
                                            <p:cond delay="0"/>
                                          </p:stCondLst>
                                        </p:cTn>
                                        <p:tgtEl>
                                          <p:spTgt spid="576525"/>
                                        </p:tgtEl>
                                        <p:attrNameLst>
                                          <p:attrName>style.visibility</p:attrName>
                                        </p:attrNameLst>
                                      </p:cBhvr>
                                      <p:to>
                                        <p:strVal val="visible"/>
                                      </p:to>
                                    </p:set>
                                    <p:animEffect transition="in" filter="blinds(horizontal)">
                                      <p:cBhvr>
                                        <p:cTn id="123" dur="500"/>
                                        <p:tgtEl>
                                          <p:spTgt spid="576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8" grpId="0"/>
      <p:bldP spid="576522" grpId="0" autoUpdateAnimBg="0"/>
      <p:bldP spid="576527" grpId="0" autoUpdateAnimBg="0"/>
      <p:bldP spid="576538" grpId="0" autoUpdateAnimBg="0"/>
      <p:bldP spid="576539" grpId="0" autoUpdateAnimBg="0"/>
      <p:bldP spid="576540" grpId="0" animBg="1"/>
      <p:bldP spid="576541" grpId="0" animBg="1"/>
      <p:bldP spid="5765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ext Box 2">
            <a:extLst>
              <a:ext uri="{FF2B5EF4-FFF2-40B4-BE49-F238E27FC236}">
                <a16:creationId xmlns:a16="http://schemas.microsoft.com/office/drawing/2014/main" id="{A480F007-2C56-4443-A579-E47D3B6C7C40}"/>
              </a:ext>
            </a:extLst>
          </p:cNvPr>
          <p:cNvSpPr txBox="1">
            <a:spLocks noChangeArrowheads="1"/>
          </p:cNvSpPr>
          <p:nvPr/>
        </p:nvSpPr>
        <p:spPr bwMode="auto">
          <a:xfrm>
            <a:off x="2987675" y="92075"/>
            <a:ext cx="5118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en-US" altLang="zh-CN">
                <a:latin typeface="宋体" panose="02010600030101010101" pitchFamily="2" charset="-122"/>
                <a:ea typeface="宋体" panose="02010600030101010101" pitchFamily="2" charset="-122"/>
              </a:rPr>
              <a:t>(</a:t>
            </a:r>
            <a:r>
              <a:rPr kumimoji="1" lang="zh-CN" altLang="en-US">
                <a:latin typeface="宋体" panose="02010600030101010101" pitchFamily="2" charset="-122"/>
                <a:ea typeface="宋体" panose="02010600030101010101" pitchFamily="2" charset="-122"/>
              </a:rPr>
              <a:t>设 </a:t>
            </a:r>
            <a:r>
              <a:rPr kumimoji="1" lang="zh-CN" altLang="en-US" i="1">
                <a:solidFill>
                  <a:srgbClr val="00FFFF"/>
                </a:solidFill>
                <a:latin typeface="宋体" panose="02010600030101010101" pitchFamily="2" charset="-122"/>
                <a:ea typeface="宋体" panose="02010600030101010101" pitchFamily="2" charset="-122"/>
                <a:sym typeface="Symbol" panose="05050102010706020507" pitchFamily="18" charset="2"/>
              </a:rPr>
              <a:t> </a:t>
            </a:r>
            <a:r>
              <a:rPr kumimoji="1" lang="zh-CN" altLang="en-US">
                <a:latin typeface="宋体" panose="02010600030101010101" pitchFamily="2" charset="-122"/>
                <a:ea typeface="宋体" panose="02010600030101010101" pitchFamily="2" charset="-122"/>
              </a:rPr>
              <a:t>为液体密度</a:t>
            </a:r>
            <a:r>
              <a:rPr kumimoji="1" lang="en-US" altLang="zh-CN">
                <a:latin typeface="宋体" panose="02010600030101010101" pitchFamily="2" charset="-122"/>
                <a:ea typeface="宋体" panose="02010600030101010101" pitchFamily="2" charset="-122"/>
              </a:rPr>
              <a:t>, </a:t>
            </a:r>
            <a:r>
              <a:rPr kumimoji="1" lang="en-US" altLang="zh-CN" i="1">
                <a:solidFill>
                  <a:srgbClr val="00FFFF"/>
                </a:solidFill>
                <a:latin typeface="宋体" panose="02010600030101010101" pitchFamily="2" charset="-122"/>
                <a:ea typeface="宋体" panose="02010600030101010101" pitchFamily="2" charset="-122"/>
                <a:sym typeface="Symbol" panose="05050102010706020507" pitchFamily="18" charset="2"/>
              </a:rPr>
              <a:t></a:t>
            </a:r>
            <a:r>
              <a:rPr kumimoji="1" lang="en-US" altLang="zh-CN" sz="1200" i="1">
                <a:solidFill>
                  <a:srgbClr val="00FFFF"/>
                </a:solidFill>
                <a:latin typeface="宋体" panose="02010600030101010101" pitchFamily="2" charset="-122"/>
                <a:ea typeface="宋体" panose="02010600030101010101" pitchFamily="2" charset="-122"/>
                <a:sym typeface="Symbol" panose="05050102010706020507" pitchFamily="18" charset="2"/>
              </a:rPr>
              <a:t> </a:t>
            </a:r>
            <a:r>
              <a:rPr kumimoji="1" lang="en-US" altLang="zh-CN">
                <a:solidFill>
                  <a:srgbClr val="00FFFF"/>
                </a:solidFill>
                <a:latin typeface="宋体" panose="02010600030101010101" pitchFamily="2" charset="-122"/>
                <a:ea typeface="宋体" panose="02010600030101010101" pitchFamily="2" charset="-122"/>
                <a:sym typeface="Symbol" panose="05050102010706020507" pitchFamily="18" charset="2"/>
              </a:rPr>
              <a:t> </a:t>
            </a:r>
            <a:r>
              <a:rPr kumimoji="1" lang="zh-CN" altLang="en-US">
                <a:latin typeface="宋体" panose="02010600030101010101" pitchFamily="2" charset="-122"/>
                <a:ea typeface="宋体" panose="02010600030101010101" pitchFamily="2" charset="-122"/>
              </a:rPr>
              <a:t>为气体密度</a:t>
            </a:r>
            <a:r>
              <a:rPr kumimoji="1" lang="en-US" altLang="zh-CN">
                <a:latin typeface="宋体" panose="02010600030101010101" pitchFamily="2" charset="-122"/>
                <a:ea typeface="宋体" panose="02010600030101010101" pitchFamily="2" charset="-122"/>
              </a:rPr>
              <a:t>)</a:t>
            </a:r>
          </a:p>
        </p:txBody>
      </p:sp>
      <p:sp>
        <p:nvSpPr>
          <p:cNvPr id="31747" name="Text Box 3">
            <a:extLst>
              <a:ext uri="{FF2B5EF4-FFF2-40B4-BE49-F238E27FC236}">
                <a16:creationId xmlns:a16="http://schemas.microsoft.com/office/drawing/2014/main" id="{BE5F2C4F-DEC9-4068-9F60-51672B6AD289}"/>
              </a:ext>
            </a:extLst>
          </p:cNvPr>
          <p:cNvSpPr txBox="1">
            <a:spLocks noChangeArrowheads="1"/>
          </p:cNvSpPr>
          <p:nvPr/>
        </p:nvSpPr>
        <p:spPr bwMode="auto">
          <a:xfrm>
            <a:off x="90488" y="92075"/>
            <a:ext cx="455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solidFill>
                  <a:srgbClr val="FFFF00"/>
                </a:solidFill>
                <a:latin typeface="Times New Roman" panose="02020603050405020304" pitchFamily="18" charset="0"/>
                <a:ea typeface="黑体" panose="02010609060101010101" pitchFamily="49" charset="-122"/>
              </a:rPr>
              <a:t>（</a:t>
            </a:r>
            <a:r>
              <a:rPr kumimoji="1" lang="en-US" altLang="zh-CN">
                <a:solidFill>
                  <a:srgbClr val="FFFF00"/>
                </a:solidFill>
                <a:latin typeface="Times New Roman" panose="02020603050405020304" pitchFamily="18" charset="0"/>
                <a:ea typeface="黑体" panose="02010609060101010101" pitchFamily="49" charset="-122"/>
              </a:rPr>
              <a:t>2</a:t>
            </a:r>
            <a:r>
              <a:rPr kumimoji="1" lang="zh-CN" altLang="en-US">
                <a:solidFill>
                  <a:srgbClr val="FFFF00"/>
                </a:solidFill>
                <a:latin typeface="Times New Roman" panose="02020603050405020304" pitchFamily="18" charset="0"/>
                <a:ea typeface="黑体" panose="02010609060101010101" pitchFamily="49" charset="-122"/>
              </a:rPr>
              <a:t>）测气体的流速</a:t>
            </a:r>
          </a:p>
        </p:txBody>
      </p:sp>
      <p:grpSp>
        <p:nvGrpSpPr>
          <p:cNvPr id="2" name="Group 11">
            <a:extLst>
              <a:ext uri="{FF2B5EF4-FFF2-40B4-BE49-F238E27FC236}">
                <a16:creationId xmlns:a16="http://schemas.microsoft.com/office/drawing/2014/main" id="{43B555E3-BD96-489E-965A-E90A33B9FA95}"/>
              </a:ext>
            </a:extLst>
          </p:cNvPr>
          <p:cNvGrpSpPr>
            <a:grpSpLocks/>
          </p:cNvGrpSpPr>
          <p:nvPr/>
        </p:nvGrpSpPr>
        <p:grpSpPr bwMode="auto">
          <a:xfrm>
            <a:off x="4141788" y="3898900"/>
            <a:ext cx="4967287" cy="2843213"/>
            <a:chOff x="2586" y="2183"/>
            <a:chExt cx="3129" cy="1791"/>
          </a:xfrm>
        </p:grpSpPr>
        <p:sp>
          <p:nvSpPr>
            <p:cNvPr id="31786" name="Rectangle 12">
              <a:extLst>
                <a:ext uri="{FF2B5EF4-FFF2-40B4-BE49-F238E27FC236}">
                  <a16:creationId xmlns:a16="http://schemas.microsoft.com/office/drawing/2014/main" id="{7AD1B294-2FE9-4F18-A905-9ADE18744B74}"/>
                </a:ext>
              </a:extLst>
            </p:cNvPr>
            <p:cNvSpPr>
              <a:spLocks noChangeArrowheads="1"/>
            </p:cNvSpPr>
            <p:nvPr/>
          </p:nvSpPr>
          <p:spPr bwMode="auto">
            <a:xfrm>
              <a:off x="2586" y="2183"/>
              <a:ext cx="3129" cy="1791"/>
            </a:xfrm>
            <a:prstGeom prst="rect">
              <a:avLst/>
            </a:prstGeom>
            <a:solidFill>
              <a:srgbClr val="FFFFFF"/>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pic>
          <p:nvPicPr>
            <p:cNvPr id="31787" name="Picture 13" descr="F15_44">
              <a:extLst>
                <a:ext uri="{FF2B5EF4-FFF2-40B4-BE49-F238E27FC236}">
                  <a16:creationId xmlns:a16="http://schemas.microsoft.com/office/drawing/2014/main" id="{68264FB0-8C04-41A9-AF56-0C31F36561F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1" y="2250"/>
              <a:ext cx="2993" cy="16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graphicFrame>
        <p:nvGraphicFramePr>
          <p:cNvPr id="582670" name="Object 14">
            <a:extLst>
              <a:ext uri="{FF2B5EF4-FFF2-40B4-BE49-F238E27FC236}">
                <a16:creationId xmlns:a16="http://schemas.microsoft.com/office/drawing/2014/main" id="{BAEB38B6-3E67-44C2-A935-A348BD2A1ED6}"/>
              </a:ext>
            </a:extLst>
          </p:cNvPr>
          <p:cNvGraphicFramePr>
            <a:graphicFrameLocks noChangeAspect="1"/>
          </p:cNvGraphicFramePr>
          <p:nvPr/>
        </p:nvGraphicFramePr>
        <p:xfrm>
          <a:off x="3779838" y="836613"/>
          <a:ext cx="1593850" cy="406400"/>
        </p:xfrm>
        <a:graphic>
          <a:graphicData uri="http://schemas.openxmlformats.org/presentationml/2006/ole">
            <mc:AlternateContent xmlns:mc="http://schemas.openxmlformats.org/markup-compatibility/2006">
              <mc:Choice xmlns:v="urn:schemas-microsoft-com:vml" Requires="v">
                <p:oleObj spid="_x0000_s31824" name="公式" r:id="rId5" imgW="1768089" imgH="343149" progId="Equation.3">
                  <p:embed/>
                </p:oleObj>
              </mc:Choice>
              <mc:Fallback>
                <p:oleObj name="公式" r:id="rId5" imgW="1768089" imgH="343149"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838" y="836613"/>
                        <a:ext cx="159385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71" name="Object 15">
            <a:extLst>
              <a:ext uri="{FF2B5EF4-FFF2-40B4-BE49-F238E27FC236}">
                <a16:creationId xmlns:a16="http://schemas.microsoft.com/office/drawing/2014/main" id="{0839D35E-FC7E-458F-AE5A-A0F8DA47784E}"/>
              </a:ext>
            </a:extLst>
          </p:cNvPr>
          <p:cNvGraphicFramePr>
            <a:graphicFrameLocks noChangeAspect="1"/>
          </p:cNvGraphicFramePr>
          <p:nvPr/>
        </p:nvGraphicFramePr>
        <p:xfrm>
          <a:off x="900113" y="692150"/>
          <a:ext cx="2638425" cy="727075"/>
        </p:xfrm>
        <a:graphic>
          <a:graphicData uri="http://schemas.openxmlformats.org/presentationml/2006/ole">
            <mc:AlternateContent xmlns:mc="http://schemas.openxmlformats.org/markup-compatibility/2006">
              <mc:Choice xmlns:v="urn:schemas-microsoft-com:vml" Requires="v">
                <p:oleObj spid="_x0000_s31825" name="公式" r:id="rId7" imgW="2438400" imgH="701262" progId="Equation.3">
                  <p:embed/>
                </p:oleObj>
              </mc:Choice>
              <mc:Fallback>
                <p:oleObj name="公式" r:id="rId7" imgW="2438400" imgH="701262" progId="Equation.3">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692150"/>
                        <a:ext cx="2638425" cy="727075"/>
                      </a:xfrm>
                      <a:prstGeom prst="rect">
                        <a:avLst/>
                      </a:prstGeom>
                      <a:noFill/>
                      <a:ln w="9525">
                        <a:solidFill>
                          <a:srgbClr val="00FFFF"/>
                        </a:solidFill>
                        <a:miter lim="800000"/>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72" name="Object 16">
            <a:extLst>
              <a:ext uri="{FF2B5EF4-FFF2-40B4-BE49-F238E27FC236}">
                <a16:creationId xmlns:a16="http://schemas.microsoft.com/office/drawing/2014/main" id="{E30CA0B0-1571-4818-B7E3-1C80F0CAA673}"/>
              </a:ext>
            </a:extLst>
          </p:cNvPr>
          <p:cNvGraphicFramePr>
            <a:graphicFrameLocks noChangeAspect="1"/>
          </p:cNvGraphicFramePr>
          <p:nvPr/>
        </p:nvGraphicFramePr>
        <p:xfrm>
          <a:off x="2916238" y="1341438"/>
          <a:ext cx="2349500" cy="795337"/>
        </p:xfrm>
        <a:graphic>
          <a:graphicData uri="http://schemas.openxmlformats.org/presentationml/2006/ole">
            <mc:AlternateContent xmlns:mc="http://schemas.openxmlformats.org/markup-compatibility/2006">
              <mc:Choice xmlns:v="urn:schemas-microsoft-com:vml" Requires="v">
                <p:oleObj spid="_x0000_s31826" name="公式" r:id="rId9" imgW="2125887" imgH="701262" progId="Equation.3">
                  <p:embed/>
                </p:oleObj>
              </mc:Choice>
              <mc:Fallback>
                <p:oleObj name="公式" r:id="rId9" imgW="2125887" imgH="701262" progId="Equation.3">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6238" y="1341438"/>
                        <a:ext cx="2349500"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73" name="Object 17">
            <a:extLst>
              <a:ext uri="{FF2B5EF4-FFF2-40B4-BE49-F238E27FC236}">
                <a16:creationId xmlns:a16="http://schemas.microsoft.com/office/drawing/2014/main" id="{485184E4-2B9D-4794-B664-21C88E95D16E}"/>
              </a:ext>
            </a:extLst>
          </p:cNvPr>
          <p:cNvGraphicFramePr>
            <a:graphicFrameLocks noChangeAspect="1"/>
          </p:cNvGraphicFramePr>
          <p:nvPr/>
        </p:nvGraphicFramePr>
        <p:xfrm>
          <a:off x="755650" y="5445125"/>
          <a:ext cx="1960563" cy="404813"/>
        </p:xfrm>
        <a:graphic>
          <a:graphicData uri="http://schemas.openxmlformats.org/presentationml/2006/ole">
            <mc:AlternateContent xmlns:mc="http://schemas.openxmlformats.org/markup-compatibility/2006">
              <mc:Choice xmlns:v="urn:schemas-microsoft-com:vml" Requires="v">
                <p:oleObj spid="_x0000_s31827" name="公式" r:id="rId11" imgW="1768089" imgH="343149" progId="Equation.3">
                  <p:embed/>
                </p:oleObj>
              </mc:Choice>
              <mc:Fallback>
                <p:oleObj name="公式" r:id="rId11" imgW="1768089" imgH="343149" progId="Equation.3">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5650" y="5445125"/>
                        <a:ext cx="1960563"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2674" name="Text Box 18">
            <a:extLst>
              <a:ext uri="{FF2B5EF4-FFF2-40B4-BE49-F238E27FC236}">
                <a16:creationId xmlns:a16="http://schemas.microsoft.com/office/drawing/2014/main" id="{3F48A6C2-68DF-475D-8BB2-6C25D0958416}"/>
              </a:ext>
            </a:extLst>
          </p:cNvPr>
          <p:cNvSpPr txBox="1">
            <a:spLocks noChangeArrowheads="1"/>
          </p:cNvSpPr>
          <p:nvPr/>
        </p:nvSpPr>
        <p:spPr bwMode="auto">
          <a:xfrm>
            <a:off x="323850" y="4076700"/>
            <a:ext cx="2519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Times New Roman" panose="02020603050405020304" pitchFamily="18" charset="0"/>
                <a:ea typeface="楷体_GB2312" pitchFamily="49" charset="-122"/>
              </a:rPr>
              <a:t>气体流速为</a:t>
            </a:r>
          </a:p>
        </p:txBody>
      </p:sp>
      <p:graphicFrame>
        <p:nvGraphicFramePr>
          <p:cNvPr id="582675" name="Object 19">
            <a:extLst>
              <a:ext uri="{FF2B5EF4-FFF2-40B4-BE49-F238E27FC236}">
                <a16:creationId xmlns:a16="http://schemas.microsoft.com/office/drawing/2014/main" id="{D94F0893-F3BC-463B-B496-BF1816609C29}"/>
              </a:ext>
            </a:extLst>
          </p:cNvPr>
          <p:cNvGraphicFramePr>
            <a:graphicFrameLocks noChangeAspect="1"/>
          </p:cNvGraphicFramePr>
          <p:nvPr/>
        </p:nvGraphicFramePr>
        <p:xfrm>
          <a:off x="827088" y="5943600"/>
          <a:ext cx="1738312" cy="823913"/>
        </p:xfrm>
        <a:graphic>
          <a:graphicData uri="http://schemas.openxmlformats.org/presentationml/2006/ole">
            <mc:AlternateContent xmlns:mc="http://schemas.openxmlformats.org/markup-compatibility/2006">
              <mc:Choice xmlns:v="urn:schemas-microsoft-com:vml" Requires="v">
                <p:oleObj spid="_x0000_s31828" name="公式" r:id="rId13" imgW="1524249" imgH="800017" progId="Equation.3">
                  <p:embed/>
                </p:oleObj>
              </mc:Choice>
              <mc:Fallback>
                <p:oleObj name="公式" r:id="rId13" imgW="1524249" imgH="800017"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7088" y="5943600"/>
                        <a:ext cx="1738312"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76" name="Object 20">
            <a:extLst>
              <a:ext uri="{FF2B5EF4-FFF2-40B4-BE49-F238E27FC236}">
                <a16:creationId xmlns:a16="http://schemas.microsoft.com/office/drawing/2014/main" id="{1BB945EC-E50C-4D72-AE1A-D81E52674BA0}"/>
              </a:ext>
            </a:extLst>
          </p:cNvPr>
          <p:cNvGraphicFramePr>
            <a:graphicFrameLocks noChangeAspect="1"/>
          </p:cNvGraphicFramePr>
          <p:nvPr/>
        </p:nvGraphicFramePr>
        <p:xfrm>
          <a:off x="827088" y="4591050"/>
          <a:ext cx="2332037" cy="925513"/>
        </p:xfrm>
        <a:graphic>
          <a:graphicData uri="http://schemas.openxmlformats.org/presentationml/2006/ole">
            <mc:AlternateContent xmlns:mc="http://schemas.openxmlformats.org/markup-compatibility/2006">
              <mc:Choice xmlns:v="urn:schemas-microsoft-com:vml" Requires="v">
                <p:oleObj spid="_x0000_s31829" name="公式" r:id="rId15" imgW="2301053" imgH="800017" progId="Equation.3">
                  <p:embed/>
                </p:oleObj>
              </mc:Choice>
              <mc:Fallback>
                <p:oleObj name="公式" r:id="rId15" imgW="2301053" imgH="800017"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7088" y="4591050"/>
                        <a:ext cx="2332037"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6" name="Oval 21">
            <a:extLst>
              <a:ext uri="{FF2B5EF4-FFF2-40B4-BE49-F238E27FC236}">
                <a16:creationId xmlns:a16="http://schemas.microsoft.com/office/drawing/2014/main" id="{65CDF37E-FFB3-48BF-9B28-3B06EEE6681B}"/>
              </a:ext>
            </a:extLst>
          </p:cNvPr>
          <p:cNvSpPr>
            <a:spLocks noChangeAspect="1" noChangeArrowheads="1"/>
          </p:cNvSpPr>
          <p:nvPr/>
        </p:nvSpPr>
        <p:spPr bwMode="auto">
          <a:xfrm>
            <a:off x="4622800" y="4762500"/>
            <a:ext cx="57150" cy="57150"/>
          </a:xfrm>
          <a:prstGeom prst="ellipse">
            <a:avLst/>
          </a:prstGeom>
          <a:solidFill>
            <a:schemeClr val="tx1"/>
          </a:solidFill>
          <a:ln w="9525">
            <a:solidFill>
              <a:schemeClr val="tx1"/>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31757" name="Oval 22">
            <a:extLst>
              <a:ext uri="{FF2B5EF4-FFF2-40B4-BE49-F238E27FC236}">
                <a16:creationId xmlns:a16="http://schemas.microsoft.com/office/drawing/2014/main" id="{5EF57D5A-358A-4FD2-A4F6-BC08BC7A6872}"/>
              </a:ext>
            </a:extLst>
          </p:cNvPr>
          <p:cNvSpPr>
            <a:spLocks noChangeAspect="1" noChangeArrowheads="1"/>
          </p:cNvSpPr>
          <p:nvPr/>
        </p:nvSpPr>
        <p:spPr bwMode="auto">
          <a:xfrm>
            <a:off x="4622800" y="4664075"/>
            <a:ext cx="57150" cy="57150"/>
          </a:xfrm>
          <a:prstGeom prst="ellipse">
            <a:avLst/>
          </a:prstGeom>
          <a:solidFill>
            <a:schemeClr val="tx1"/>
          </a:solidFill>
          <a:ln w="9525">
            <a:solidFill>
              <a:schemeClr val="tx1"/>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sp>
        <p:nvSpPr>
          <p:cNvPr id="31758" name="Oval 23">
            <a:extLst>
              <a:ext uri="{FF2B5EF4-FFF2-40B4-BE49-F238E27FC236}">
                <a16:creationId xmlns:a16="http://schemas.microsoft.com/office/drawing/2014/main" id="{9588E80F-144A-42E9-9878-1B256C392EC4}"/>
              </a:ext>
            </a:extLst>
          </p:cNvPr>
          <p:cNvSpPr>
            <a:spLocks noChangeAspect="1" noChangeArrowheads="1"/>
          </p:cNvSpPr>
          <p:nvPr/>
        </p:nvSpPr>
        <p:spPr bwMode="auto">
          <a:xfrm>
            <a:off x="7226300" y="4268788"/>
            <a:ext cx="57150" cy="57150"/>
          </a:xfrm>
          <a:prstGeom prst="ellipse">
            <a:avLst/>
          </a:prstGeom>
          <a:solidFill>
            <a:schemeClr val="tx1"/>
          </a:solidFill>
          <a:ln w="9525">
            <a:solidFill>
              <a:schemeClr val="tx1"/>
            </a:solidFill>
            <a:round/>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graphicFrame>
        <p:nvGraphicFramePr>
          <p:cNvPr id="31759" name="Object 24">
            <a:extLst>
              <a:ext uri="{FF2B5EF4-FFF2-40B4-BE49-F238E27FC236}">
                <a16:creationId xmlns:a16="http://schemas.microsoft.com/office/drawing/2014/main" id="{D778C5E1-5952-4528-AD04-8ED04CD6AB1A}"/>
              </a:ext>
            </a:extLst>
          </p:cNvPr>
          <p:cNvGraphicFramePr>
            <a:graphicFrameLocks noChangeAspect="1"/>
          </p:cNvGraphicFramePr>
          <p:nvPr/>
        </p:nvGraphicFramePr>
        <p:xfrm>
          <a:off x="4464050" y="4808538"/>
          <a:ext cx="319088" cy="293687"/>
        </p:xfrm>
        <a:graphic>
          <a:graphicData uri="http://schemas.openxmlformats.org/presentationml/2006/ole">
            <mc:AlternateContent xmlns:mc="http://schemas.openxmlformats.org/markup-compatibility/2006">
              <mc:Choice xmlns:v="urn:schemas-microsoft-com:vml" Requires="v">
                <p:oleObj spid="_x0000_s31830" name="公式" r:id="rId17" imgW="266731" imgH="243895" progId="Equation.3">
                  <p:embed/>
                </p:oleObj>
              </mc:Choice>
              <mc:Fallback>
                <p:oleObj name="公式" r:id="rId17" imgW="266731" imgH="243895" progId="Equation.3">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64050" y="4808538"/>
                        <a:ext cx="319088"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0" name="Object 25">
            <a:extLst>
              <a:ext uri="{FF2B5EF4-FFF2-40B4-BE49-F238E27FC236}">
                <a16:creationId xmlns:a16="http://schemas.microsoft.com/office/drawing/2014/main" id="{D6EC56D5-F046-4A88-8EAE-52DF417FA512}"/>
              </a:ext>
            </a:extLst>
          </p:cNvPr>
          <p:cNvGraphicFramePr>
            <a:graphicFrameLocks noChangeAspect="1"/>
          </p:cNvGraphicFramePr>
          <p:nvPr/>
        </p:nvGraphicFramePr>
        <p:xfrm>
          <a:off x="4535488" y="4357688"/>
          <a:ext cx="319087" cy="293687"/>
        </p:xfrm>
        <a:graphic>
          <a:graphicData uri="http://schemas.openxmlformats.org/presentationml/2006/ole">
            <mc:AlternateContent xmlns:mc="http://schemas.openxmlformats.org/markup-compatibility/2006">
              <mc:Choice xmlns:v="urn:schemas-microsoft-com:vml" Requires="v">
                <p:oleObj spid="_x0000_s31831" name="公式" r:id="rId19" imgW="266731" imgH="243895" progId="Equation.3">
                  <p:embed/>
                </p:oleObj>
              </mc:Choice>
              <mc:Fallback>
                <p:oleObj name="公式" r:id="rId19" imgW="266731" imgH="243895" progId="Equation.3">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35488" y="4357688"/>
                        <a:ext cx="319087" cy="29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82" name="Object 26">
            <a:extLst>
              <a:ext uri="{FF2B5EF4-FFF2-40B4-BE49-F238E27FC236}">
                <a16:creationId xmlns:a16="http://schemas.microsoft.com/office/drawing/2014/main" id="{AE0ACD7E-B97A-423B-8FFE-C8EC02F68DEC}"/>
              </a:ext>
            </a:extLst>
          </p:cNvPr>
          <p:cNvGraphicFramePr>
            <a:graphicFrameLocks noChangeAspect="1"/>
          </p:cNvGraphicFramePr>
          <p:nvPr/>
        </p:nvGraphicFramePr>
        <p:xfrm>
          <a:off x="549275" y="2420938"/>
          <a:ext cx="4570413" cy="795337"/>
        </p:xfrm>
        <a:graphic>
          <a:graphicData uri="http://schemas.openxmlformats.org/presentationml/2006/ole">
            <mc:AlternateContent xmlns:mc="http://schemas.openxmlformats.org/markup-compatibility/2006">
              <mc:Choice xmlns:v="urn:schemas-microsoft-com:vml" Requires="v">
                <p:oleObj spid="_x0000_s31832" name="公式" r:id="rId21" imgW="4152744" imgH="701262" progId="Equation.3">
                  <p:embed/>
                </p:oleObj>
              </mc:Choice>
              <mc:Fallback>
                <p:oleObj name="公式" r:id="rId21" imgW="4152744" imgH="701262" progId="Equation.3">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9275" y="2420938"/>
                        <a:ext cx="4570413"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683" name="Object 27">
            <a:extLst>
              <a:ext uri="{FF2B5EF4-FFF2-40B4-BE49-F238E27FC236}">
                <a16:creationId xmlns:a16="http://schemas.microsoft.com/office/drawing/2014/main" id="{326F148A-A084-461D-A00E-8004D847A00C}"/>
              </a:ext>
            </a:extLst>
          </p:cNvPr>
          <p:cNvGraphicFramePr>
            <a:graphicFrameLocks noChangeAspect="1"/>
          </p:cNvGraphicFramePr>
          <p:nvPr/>
        </p:nvGraphicFramePr>
        <p:xfrm>
          <a:off x="4140200" y="3429000"/>
          <a:ext cx="652463" cy="404813"/>
        </p:xfrm>
        <a:graphic>
          <a:graphicData uri="http://schemas.openxmlformats.org/presentationml/2006/ole">
            <mc:AlternateContent xmlns:mc="http://schemas.openxmlformats.org/markup-compatibility/2006">
              <mc:Choice xmlns:v="urn:schemas-microsoft-com:vml" Requires="v">
                <p:oleObj spid="_x0000_s31833" name="公式" r:id="rId23" imgW="571282" imgH="343149" progId="Equation.3">
                  <p:embed/>
                </p:oleObj>
              </mc:Choice>
              <mc:Fallback>
                <p:oleObj name="公式" r:id="rId23" imgW="571282" imgH="343149" progId="Equation.3">
                  <p:embed/>
                  <p:pic>
                    <p:nvPicPr>
                      <p:cNvPr id="0" name="Object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40200" y="3429000"/>
                        <a:ext cx="652463"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48">
            <a:extLst>
              <a:ext uri="{FF2B5EF4-FFF2-40B4-BE49-F238E27FC236}">
                <a16:creationId xmlns:a16="http://schemas.microsoft.com/office/drawing/2014/main" id="{B7855FEC-5A24-49B3-AD0E-EA5D5BF45218}"/>
              </a:ext>
            </a:extLst>
          </p:cNvPr>
          <p:cNvGrpSpPr>
            <a:grpSpLocks/>
          </p:cNvGrpSpPr>
          <p:nvPr/>
        </p:nvGrpSpPr>
        <p:grpSpPr bwMode="auto">
          <a:xfrm>
            <a:off x="5561013" y="676275"/>
            <a:ext cx="3187700" cy="3168650"/>
            <a:chOff x="3503" y="255"/>
            <a:chExt cx="2008" cy="1996"/>
          </a:xfrm>
        </p:grpSpPr>
        <p:sp>
          <p:nvSpPr>
            <p:cNvPr id="31768" name="Line 28">
              <a:extLst>
                <a:ext uri="{FF2B5EF4-FFF2-40B4-BE49-F238E27FC236}">
                  <a16:creationId xmlns:a16="http://schemas.microsoft.com/office/drawing/2014/main" id="{03E90C5F-6541-44C8-B379-1BDF38DACC50}"/>
                </a:ext>
              </a:extLst>
            </p:cNvPr>
            <p:cNvSpPr>
              <a:spLocks noChangeShapeType="1"/>
            </p:cNvSpPr>
            <p:nvPr/>
          </p:nvSpPr>
          <p:spPr bwMode="auto">
            <a:xfrm>
              <a:off x="4834" y="821"/>
              <a:ext cx="14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9" name="Line 29">
              <a:extLst>
                <a:ext uri="{FF2B5EF4-FFF2-40B4-BE49-F238E27FC236}">
                  <a16:creationId xmlns:a16="http://schemas.microsoft.com/office/drawing/2014/main" id="{3E59CE73-13F5-4B01-8CCE-E31FBB4F2D8F}"/>
                </a:ext>
              </a:extLst>
            </p:cNvPr>
            <p:cNvSpPr>
              <a:spLocks noChangeShapeType="1"/>
            </p:cNvSpPr>
            <p:nvPr/>
          </p:nvSpPr>
          <p:spPr bwMode="auto">
            <a:xfrm>
              <a:off x="4988" y="538"/>
              <a:ext cx="139"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70" name="Text Box 30">
              <a:extLst>
                <a:ext uri="{FF2B5EF4-FFF2-40B4-BE49-F238E27FC236}">
                  <a16:creationId xmlns:a16="http://schemas.microsoft.com/office/drawing/2014/main" id="{910E2E07-AE20-44A7-A702-6B581F677BA4}"/>
                </a:ext>
              </a:extLst>
            </p:cNvPr>
            <p:cNvSpPr txBox="1">
              <a:spLocks noChangeArrowheads="1"/>
            </p:cNvSpPr>
            <p:nvPr/>
          </p:nvSpPr>
          <p:spPr bwMode="auto">
            <a:xfrm>
              <a:off x="4943" y="538"/>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b="0" i="1">
                  <a:solidFill>
                    <a:srgbClr val="000000"/>
                  </a:solidFill>
                  <a:latin typeface="Times New Roman" panose="02020603050405020304" pitchFamily="18" charset="0"/>
                  <a:ea typeface="黑体" panose="02010609060101010101" pitchFamily="49" charset="-122"/>
                </a:rPr>
                <a:t>h</a:t>
              </a:r>
            </a:p>
          </p:txBody>
        </p:sp>
        <p:pic>
          <p:nvPicPr>
            <p:cNvPr id="31771" name="Picture 31">
              <a:extLst>
                <a:ext uri="{FF2B5EF4-FFF2-40B4-BE49-F238E27FC236}">
                  <a16:creationId xmlns:a16="http://schemas.microsoft.com/office/drawing/2014/main" id="{53144210-1FAC-434D-AD61-531B3A5CF65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503" y="255"/>
              <a:ext cx="2008"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72" name="Group 34">
              <a:extLst>
                <a:ext uri="{FF2B5EF4-FFF2-40B4-BE49-F238E27FC236}">
                  <a16:creationId xmlns:a16="http://schemas.microsoft.com/office/drawing/2014/main" id="{6547F161-57B1-4A24-B015-36F7E2738AE0}"/>
                </a:ext>
              </a:extLst>
            </p:cNvPr>
            <p:cNvGrpSpPr>
              <a:grpSpLocks/>
            </p:cNvGrpSpPr>
            <p:nvPr/>
          </p:nvGrpSpPr>
          <p:grpSpPr bwMode="auto">
            <a:xfrm>
              <a:off x="4646" y="1506"/>
              <a:ext cx="199" cy="91"/>
              <a:chOff x="4014" y="2205"/>
              <a:chExt cx="199" cy="91"/>
            </a:xfrm>
          </p:grpSpPr>
          <p:sp>
            <p:nvSpPr>
              <p:cNvPr id="31784" name="AutoShape 35">
                <a:extLst>
                  <a:ext uri="{FF2B5EF4-FFF2-40B4-BE49-F238E27FC236}">
                    <a16:creationId xmlns:a16="http://schemas.microsoft.com/office/drawing/2014/main" id="{35A8AECB-2DDB-4370-9215-8BE4F9989894}"/>
                  </a:ext>
                </a:extLst>
              </p:cNvPr>
              <p:cNvSpPr>
                <a:spLocks noChangeArrowheads="1"/>
              </p:cNvSpPr>
              <p:nvPr/>
            </p:nvSpPr>
            <p:spPr bwMode="auto">
              <a:xfrm rot="16200000" flipH="1">
                <a:off x="4112" y="2185"/>
                <a:ext cx="66" cy="13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9529 h 21600"/>
                </a:gdLst>
                <a:ahLst/>
                <a:cxnLst>
                  <a:cxn ang="T8">
                    <a:pos x="T0" y="T1"/>
                  </a:cxn>
                  <a:cxn ang="T9">
                    <a:pos x="T2" y="T3"/>
                  </a:cxn>
                  <a:cxn ang="T10">
                    <a:pos x="T4" y="T5"/>
                  </a:cxn>
                  <a:cxn ang="T11">
                    <a:pos x="T6" y="T7"/>
                  </a:cxn>
                </a:cxnLst>
                <a:rect l="T12" t="T13" r="T14" b="T15"/>
                <a:pathLst>
                  <a:path w="21600" h="21600">
                    <a:moveTo>
                      <a:pt x="742" y="6863"/>
                    </a:moveTo>
                    <a:cubicBezTo>
                      <a:pt x="2363" y="2724"/>
                      <a:pt x="6354" y="-1"/>
                      <a:pt x="10800" y="0"/>
                    </a:cubicBezTo>
                    <a:cubicBezTo>
                      <a:pt x="15245" y="0"/>
                      <a:pt x="19236" y="2724"/>
                      <a:pt x="20857" y="6863"/>
                    </a:cubicBezTo>
                    <a:cubicBezTo>
                      <a:pt x="19236" y="2724"/>
                      <a:pt x="15245" y="-1"/>
                      <a:pt x="10799" y="0"/>
                    </a:cubicBezTo>
                    <a:cubicBezTo>
                      <a:pt x="6354" y="0"/>
                      <a:pt x="2363" y="2724"/>
                      <a:pt x="742" y="6863"/>
                    </a:cubicBezTo>
                    <a:close/>
                  </a:path>
                </a:pathLst>
              </a:custGeom>
              <a:solidFill>
                <a:schemeClr val="tx1"/>
              </a:solidFill>
              <a:ln w="19050" algn="ctr">
                <a:solidFill>
                  <a:schemeClr val="tx1"/>
                </a:solidFill>
                <a:miter lim="800000"/>
                <a:headEnd/>
                <a:tailEnd/>
              </a:ln>
            </p:spPr>
            <p:txBody>
              <a:bodyPr anchor="ctr">
                <a:spAutoFit/>
              </a:bodyPr>
              <a:lstStyle/>
              <a:p>
                <a:endParaRPr lang="zh-CN" altLang="en-US"/>
              </a:p>
            </p:txBody>
          </p:sp>
          <p:sp>
            <p:nvSpPr>
              <p:cNvPr id="31785" name="Rectangle 36">
                <a:extLst>
                  <a:ext uri="{FF2B5EF4-FFF2-40B4-BE49-F238E27FC236}">
                    <a16:creationId xmlns:a16="http://schemas.microsoft.com/office/drawing/2014/main" id="{19D5C3C3-A75F-4FB3-AD44-D07089A21851}"/>
                  </a:ext>
                </a:extLst>
              </p:cNvPr>
              <p:cNvSpPr>
                <a:spLocks noChangeArrowheads="1"/>
              </p:cNvSpPr>
              <p:nvPr/>
            </p:nvSpPr>
            <p:spPr bwMode="auto">
              <a:xfrm>
                <a:off x="4014" y="2205"/>
                <a:ext cx="92" cy="91"/>
              </a:xfrm>
              <a:prstGeom prst="rect">
                <a:avLst/>
              </a:prstGeom>
              <a:solidFill>
                <a:schemeClr val="bg1"/>
              </a:solidFill>
              <a:ln w="3175" algn="ctr">
                <a:solidFill>
                  <a:schemeClr val="bg1"/>
                </a:solidFill>
                <a:miter lim="800000"/>
                <a:headEnd/>
                <a:tailEnd/>
              </a:ln>
            </p:spPr>
            <p:txBody>
              <a:bodyPr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sp>
          <p:nvSpPr>
            <p:cNvPr id="31773" name="Text Box 37">
              <a:extLst>
                <a:ext uri="{FF2B5EF4-FFF2-40B4-BE49-F238E27FC236}">
                  <a16:creationId xmlns:a16="http://schemas.microsoft.com/office/drawing/2014/main" id="{03FA537A-5842-4868-AC9A-C60A84E1363A}"/>
                </a:ext>
              </a:extLst>
            </p:cNvPr>
            <p:cNvSpPr txBox="1">
              <a:spLocks noChangeArrowheads="1"/>
            </p:cNvSpPr>
            <p:nvPr/>
          </p:nvSpPr>
          <p:spPr bwMode="auto">
            <a:xfrm>
              <a:off x="4320" y="1554"/>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A</a:t>
              </a:r>
            </a:p>
          </p:txBody>
        </p:sp>
        <p:sp>
          <p:nvSpPr>
            <p:cNvPr id="31774" name="Text Box 38">
              <a:extLst>
                <a:ext uri="{FF2B5EF4-FFF2-40B4-BE49-F238E27FC236}">
                  <a16:creationId xmlns:a16="http://schemas.microsoft.com/office/drawing/2014/main" id="{4EFD97EE-DFCA-4B55-BCF8-51E17CCFEF2A}"/>
                </a:ext>
              </a:extLst>
            </p:cNvPr>
            <p:cNvSpPr txBox="1">
              <a:spLocks noChangeArrowheads="1"/>
            </p:cNvSpPr>
            <p:nvPr/>
          </p:nvSpPr>
          <p:spPr bwMode="auto">
            <a:xfrm>
              <a:off x="4592" y="1554"/>
              <a:ext cx="4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B</a:t>
              </a:r>
            </a:p>
          </p:txBody>
        </p:sp>
        <p:sp>
          <p:nvSpPr>
            <p:cNvPr id="31775" name="Oval 39">
              <a:extLst>
                <a:ext uri="{FF2B5EF4-FFF2-40B4-BE49-F238E27FC236}">
                  <a16:creationId xmlns:a16="http://schemas.microsoft.com/office/drawing/2014/main" id="{41EBCF71-D2BB-4639-927D-70DF8DC0F4D1}"/>
                </a:ext>
              </a:extLst>
            </p:cNvPr>
            <p:cNvSpPr>
              <a:spLocks noChangeAspect="1" noChangeArrowheads="1"/>
            </p:cNvSpPr>
            <p:nvPr/>
          </p:nvSpPr>
          <p:spPr bwMode="auto">
            <a:xfrm>
              <a:off x="4490" y="1544"/>
              <a:ext cx="23" cy="23"/>
            </a:xfrm>
            <a:prstGeom prst="ellipse">
              <a:avLst/>
            </a:prstGeom>
            <a:solidFill>
              <a:srgbClr val="0000FF"/>
            </a:solidFill>
            <a:ln w="28575" algn="ctr">
              <a:solidFill>
                <a:srgbClr val="0000FF"/>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1776" name="Oval 40">
              <a:extLst>
                <a:ext uri="{FF2B5EF4-FFF2-40B4-BE49-F238E27FC236}">
                  <a16:creationId xmlns:a16="http://schemas.microsoft.com/office/drawing/2014/main" id="{E0B5647B-733E-449A-B7CC-D22A31756BFE}"/>
                </a:ext>
              </a:extLst>
            </p:cNvPr>
            <p:cNvSpPr>
              <a:spLocks noChangeAspect="1" noChangeArrowheads="1"/>
            </p:cNvSpPr>
            <p:nvPr/>
          </p:nvSpPr>
          <p:spPr bwMode="auto">
            <a:xfrm>
              <a:off x="4699" y="1546"/>
              <a:ext cx="23" cy="23"/>
            </a:xfrm>
            <a:prstGeom prst="ellipse">
              <a:avLst/>
            </a:prstGeom>
            <a:solidFill>
              <a:srgbClr val="0000FF"/>
            </a:solidFill>
            <a:ln w="28575" algn="ctr">
              <a:solidFill>
                <a:srgbClr val="0000FF"/>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1777" name="Line 41">
              <a:extLst>
                <a:ext uri="{FF2B5EF4-FFF2-40B4-BE49-F238E27FC236}">
                  <a16:creationId xmlns:a16="http://schemas.microsoft.com/office/drawing/2014/main" id="{69F1F999-CCCB-43E2-9C46-4D259743F90E}"/>
                </a:ext>
              </a:extLst>
            </p:cNvPr>
            <p:cNvSpPr>
              <a:spLocks noChangeShapeType="1"/>
            </p:cNvSpPr>
            <p:nvPr/>
          </p:nvSpPr>
          <p:spPr bwMode="auto">
            <a:xfrm>
              <a:off x="4299" y="799"/>
              <a:ext cx="453" cy="0"/>
            </a:xfrm>
            <a:prstGeom prst="line">
              <a:avLst/>
            </a:prstGeom>
            <a:noFill/>
            <a:ln w="12700">
              <a:solidFill>
                <a:srgbClr val="0000FF"/>
              </a:solidFill>
              <a:prstDash val="lg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78" name="Line 42">
              <a:extLst>
                <a:ext uri="{FF2B5EF4-FFF2-40B4-BE49-F238E27FC236}">
                  <a16:creationId xmlns:a16="http://schemas.microsoft.com/office/drawing/2014/main" id="{4CCD065D-969D-470E-B2AD-73E66D6FA2E2}"/>
                </a:ext>
              </a:extLst>
            </p:cNvPr>
            <p:cNvSpPr>
              <a:spLocks noChangeShapeType="1"/>
            </p:cNvSpPr>
            <p:nvPr/>
          </p:nvSpPr>
          <p:spPr bwMode="auto">
            <a:xfrm>
              <a:off x="4281" y="1026"/>
              <a:ext cx="227" cy="0"/>
            </a:xfrm>
            <a:prstGeom prst="line">
              <a:avLst/>
            </a:prstGeom>
            <a:noFill/>
            <a:ln w="12700">
              <a:solidFill>
                <a:srgbClr val="0000FF"/>
              </a:solidFill>
              <a:prstDash val="lgDash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779" name="Text Box 43">
              <a:extLst>
                <a:ext uri="{FF2B5EF4-FFF2-40B4-BE49-F238E27FC236}">
                  <a16:creationId xmlns:a16="http://schemas.microsoft.com/office/drawing/2014/main" id="{EDD9767B-E7FF-4CA0-83B9-41B0B20613D0}"/>
                </a:ext>
              </a:extLst>
            </p:cNvPr>
            <p:cNvSpPr txBox="1">
              <a:spLocks noChangeArrowheads="1"/>
            </p:cNvSpPr>
            <p:nvPr/>
          </p:nvSpPr>
          <p:spPr bwMode="auto">
            <a:xfrm>
              <a:off x="4257" y="761"/>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en-US" altLang="zh-CN" i="1">
                  <a:solidFill>
                    <a:srgbClr val="0000FF"/>
                  </a:solidFill>
                  <a:latin typeface="Times New Roman" panose="02020603050405020304" pitchFamily="18" charset="0"/>
                  <a:ea typeface="宋体" panose="02010600030101010101" pitchFamily="2" charset="-122"/>
                </a:rPr>
                <a:t>h</a:t>
              </a:r>
            </a:p>
          </p:txBody>
        </p:sp>
        <p:grpSp>
          <p:nvGrpSpPr>
            <p:cNvPr id="31780" name="Group 44">
              <a:extLst>
                <a:ext uri="{FF2B5EF4-FFF2-40B4-BE49-F238E27FC236}">
                  <a16:creationId xmlns:a16="http://schemas.microsoft.com/office/drawing/2014/main" id="{42773766-21B2-4698-BD15-86ACFB82273D}"/>
                </a:ext>
              </a:extLst>
            </p:cNvPr>
            <p:cNvGrpSpPr>
              <a:grpSpLocks/>
            </p:cNvGrpSpPr>
            <p:nvPr/>
          </p:nvGrpSpPr>
          <p:grpSpPr bwMode="auto">
            <a:xfrm>
              <a:off x="4055" y="1541"/>
              <a:ext cx="952" cy="36"/>
              <a:chOff x="4037" y="2578"/>
              <a:chExt cx="952" cy="36"/>
            </a:xfrm>
          </p:grpSpPr>
          <p:sp>
            <p:nvSpPr>
              <p:cNvPr id="31781" name="Line 45">
                <a:extLst>
                  <a:ext uri="{FF2B5EF4-FFF2-40B4-BE49-F238E27FC236}">
                    <a16:creationId xmlns:a16="http://schemas.microsoft.com/office/drawing/2014/main" id="{8040174F-33AF-47E5-96A3-BDBB2CAD82D4}"/>
                  </a:ext>
                </a:extLst>
              </p:cNvPr>
              <p:cNvSpPr>
                <a:spLocks noChangeShapeType="1"/>
              </p:cNvSpPr>
              <p:nvPr/>
            </p:nvSpPr>
            <p:spPr bwMode="auto">
              <a:xfrm rot="-5400000">
                <a:off x="4513" y="2122"/>
                <a:ext cx="0" cy="952"/>
              </a:xfrm>
              <a:prstGeom prst="line">
                <a:avLst/>
              </a:prstGeom>
              <a:noFill/>
              <a:ln w="1905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82" name="Oval 46">
                <a:extLst>
                  <a:ext uri="{FF2B5EF4-FFF2-40B4-BE49-F238E27FC236}">
                    <a16:creationId xmlns:a16="http://schemas.microsoft.com/office/drawing/2014/main" id="{F40B52DB-B3F8-4A7E-B1E8-4803622BF237}"/>
                  </a:ext>
                </a:extLst>
              </p:cNvPr>
              <p:cNvSpPr>
                <a:spLocks noChangeAspect="1" noChangeArrowheads="1"/>
              </p:cNvSpPr>
              <p:nvPr/>
            </p:nvSpPr>
            <p:spPr bwMode="auto">
              <a:xfrm rot="-5400000">
                <a:off x="4673" y="2577"/>
                <a:ext cx="36" cy="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sp>
            <p:nvSpPr>
              <p:cNvPr id="31783" name="Oval 47">
                <a:extLst>
                  <a:ext uri="{FF2B5EF4-FFF2-40B4-BE49-F238E27FC236}">
                    <a16:creationId xmlns:a16="http://schemas.microsoft.com/office/drawing/2014/main" id="{44895E7E-865E-40D8-B768-A65862C5D687}"/>
                  </a:ext>
                </a:extLst>
              </p:cNvPr>
              <p:cNvSpPr>
                <a:spLocks noChangeAspect="1" noChangeArrowheads="1"/>
              </p:cNvSpPr>
              <p:nvPr/>
            </p:nvSpPr>
            <p:spPr bwMode="auto">
              <a:xfrm rot="-5400000">
                <a:off x="4296" y="2577"/>
                <a:ext cx="36" cy="3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round/>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grpSp>
      <p:sp>
        <p:nvSpPr>
          <p:cNvPr id="582705" name="Text Box 49">
            <a:extLst>
              <a:ext uri="{FF2B5EF4-FFF2-40B4-BE49-F238E27FC236}">
                <a16:creationId xmlns:a16="http://schemas.microsoft.com/office/drawing/2014/main" id="{2DE8F944-36F3-4E4F-A22D-2D59CBC3EFDF}"/>
              </a:ext>
            </a:extLst>
          </p:cNvPr>
          <p:cNvSpPr txBox="1">
            <a:spLocks noChangeArrowheads="1"/>
          </p:cNvSpPr>
          <p:nvPr/>
        </p:nvSpPr>
        <p:spPr bwMode="auto">
          <a:xfrm>
            <a:off x="395288" y="1546225"/>
            <a:ext cx="745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buClr>
                <a:srgbClr val="FFFF00"/>
              </a:buClr>
              <a:buFont typeface="Wingdings" panose="05000000000000000000" pitchFamily="2" charset="2"/>
              <a:buNone/>
            </a:pPr>
            <a:r>
              <a:rPr kumimoji="1" lang="zh-CN" altLang="en-US">
                <a:latin typeface="楷体_GB2312" pitchFamily="49" charset="-122"/>
                <a:ea typeface="楷体_GB2312" pitchFamily="49" charset="-122"/>
              </a:rPr>
              <a:t>关于 </a:t>
            </a:r>
            <a:r>
              <a:rPr kumimoji="1" lang="en-US" altLang="zh-CN" i="1">
                <a:solidFill>
                  <a:srgbClr val="00FFFF"/>
                </a:solidFill>
                <a:latin typeface="Times New Roman" panose="02020603050405020304" pitchFamily="18" charset="0"/>
                <a:ea typeface="楷体_GB2312" pitchFamily="49" charset="-122"/>
              </a:rPr>
              <a:t>A</a:t>
            </a:r>
            <a:r>
              <a:rPr kumimoji="1" lang="zh-CN" altLang="en-US">
                <a:latin typeface="楷体_GB2312" pitchFamily="49" charset="-122"/>
                <a:ea typeface="楷体_GB2312" pitchFamily="49" charset="-122"/>
              </a:rPr>
              <a:t>、</a:t>
            </a:r>
            <a:r>
              <a:rPr kumimoji="1" lang="en-US" altLang="zh-CN" i="1">
                <a:solidFill>
                  <a:srgbClr val="00FFFF"/>
                </a:solidFill>
                <a:latin typeface="Times New Roman" panose="02020603050405020304" pitchFamily="18" charset="0"/>
                <a:ea typeface="楷体_GB2312" pitchFamily="49" charset="-122"/>
              </a:rPr>
              <a:t>A</a:t>
            </a:r>
            <a:r>
              <a:rPr kumimoji="1" lang="en-US" altLang="zh-CN" i="1">
                <a:solidFill>
                  <a:srgbClr val="00FFFF"/>
                </a:solidFill>
                <a:latin typeface="Times New Roman" panose="02020603050405020304" pitchFamily="18" charset="0"/>
                <a:ea typeface="楷体_GB2312" pitchFamily="49" charset="-122"/>
                <a:cs typeface="Times New Roman" panose="02020603050405020304" pitchFamily="18" charset="0"/>
              </a:rPr>
              <a:t>'</a:t>
            </a:r>
            <a:r>
              <a:rPr kumimoji="1" lang="en-US" altLang="zh-CN" i="1">
                <a:solidFill>
                  <a:srgbClr val="FF0000"/>
                </a:solidFill>
                <a:latin typeface="Times New Roman" panose="02020603050405020304" pitchFamily="18" charset="0"/>
                <a:ea typeface="楷体_GB2312" pitchFamily="49" charset="-122"/>
                <a:cs typeface="Times New Roman" panose="02020603050405020304" pitchFamily="18" charset="0"/>
              </a:rPr>
              <a:t> </a:t>
            </a:r>
            <a:r>
              <a:rPr kumimoji="1" lang="zh-CN" altLang="en-US">
                <a:latin typeface="楷体_GB2312" pitchFamily="49" charset="-122"/>
                <a:ea typeface="楷体_GB2312" pitchFamily="49" charset="-122"/>
              </a:rPr>
              <a:t>点：</a:t>
            </a:r>
          </a:p>
        </p:txBody>
      </p:sp>
      <p:sp>
        <p:nvSpPr>
          <p:cNvPr id="582706" name="Text Box 50">
            <a:extLst>
              <a:ext uri="{FF2B5EF4-FFF2-40B4-BE49-F238E27FC236}">
                <a16:creationId xmlns:a16="http://schemas.microsoft.com/office/drawing/2014/main" id="{80F7021E-EF53-4A64-83F1-677EE89938AC}"/>
              </a:ext>
            </a:extLst>
          </p:cNvPr>
          <p:cNvSpPr txBox="1">
            <a:spLocks noChangeArrowheads="1"/>
          </p:cNvSpPr>
          <p:nvPr/>
        </p:nvSpPr>
        <p:spPr bwMode="auto">
          <a:xfrm>
            <a:off x="395288" y="2003425"/>
            <a:ext cx="745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buClr>
                <a:srgbClr val="FFFF00"/>
              </a:buClr>
              <a:buFont typeface="Wingdings" panose="05000000000000000000" pitchFamily="2" charset="2"/>
              <a:buNone/>
            </a:pPr>
            <a:r>
              <a:rPr kumimoji="1" lang="zh-CN" altLang="en-US">
                <a:latin typeface="楷体_GB2312" pitchFamily="49" charset="-122"/>
                <a:ea typeface="楷体_GB2312" pitchFamily="49" charset="-122"/>
              </a:rPr>
              <a:t>关于 </a:t>
            </a:r>
            <a:r>
              <a:rPr kumimoji="1" lang="en-US" altLang="zh-CN" i="1">
                <a:solidFill>
                  <a:srgbClr val="00FFFF"/>
                </a:solidFill>
                <a:latin typeface="Times New Roman" panose="02020603050405020304" pitchFamily="18" charset="0"/>
                <a:ea typeface="楷体_GB2312" pitchFamily="49" charset="-122"/>
              </a:rPr>
              <a:t>B</a:t>
            </a:r>
            <a:r>
              <a:rPr kumimoji="1" lang="zh-CN" altLang="en-US">
                <a:latin typeface="楷体_GB2312" pitchFamily="49" charset="-122"/>
                <a:ea typeface="楷体_GB2312" pitchFamily="49" charset="-122"/>
              </a:rPr>
              <a:t>、</a:t>
            </a:r>
            <a:r>
              <a:rPr kumimoji="1" lang="en-US" altLang="zh-CN" i="1">
                <a:solidFill>
                  <a:srgbClr val="00FFFF"/>
                </a:solidFill>
                <a:latin typeface="Times New Roman" panose="02020603050405020304" pitchFamily="18" charset="0"/>
                <a:ea typeface="楷体_GB2312" pitchFamily="49" charset="-122"/>
              </a:rPr>
              <a:t>B</a:t>
            </a:r>
            <a:r>
              <a:rPr kumimoji="1" lang="en-US" altLang="zh-CN" i="1">
                <a:solidFill>
                  <a:srgbClr val="00FFFF"/>
                </a:solidFill>
                <a:latin typeface="Times New Roman" panose="02020603050405020304" pitchFamily="18" charset="0"/>
                <a:ea typeface="楷体_GB2312" pitchFamily="49" charset="-122"/>
                <a:cs typeface="Times New Roman" panose="02020603050405020304" pitchFamily="18" charset="0"/>
              </a:rPr>
              <a:t>'</a:t>
            </a:r>
            <a:r>
              <a:rPr kumimoji="1" lang="en-US" altLang="zh-CN" i="1">
                <a:solidFill>
                  <a:srgbClr val="FF0000"/>
                </a:solidFill>
                <a:latin typeface="Times New Roman" panose="02020603050405020304" pitchFamily="18" charset="0"/>
                <a:ea typeface="楷体_GB2312" pitchFamily="49" charset="-122"/>
                <a:cs typeface="Times New Roman" panose="02020603050405020304" pitchFamily="18" charset="0"/>
              </a:rPr>
              <a:t> </a:t>
            </a:r>
            <a:r>
              <a:rPr kumimoji="1" lang="zh-CN" altLang="en-US">
                <a:latin typeface="楷体_GB2312" pitchFamily="49" charset="-122"/>
                <a:ea typeface="楷体_GB2312" pitchFamily="49" charset="-122"/>
              </a:rPr>
              <a:t>点：</a:t>
            </a:r>
          </a:p>
        </p:txBody>
      </p:sp>
      <p:graphicFrame>
        <p:nvGraphicFramePr>
          <p:cNvPr id="582707" name="Object 51">
            <a:extLst>
              <a:ext uri="{FF2B5EF4-FFF2-40B4-BE49-F238E27FC236}">
                <a16:creationId xmlns:a16="http://schemas.microsoft.com/office/drawing/2014/main" id="{371F89D0-2464-47DC-A067-22022D5902AC}"/>
              </a:ext>
            </a:extLst>
          </p:cNvPr>
          <p:cNvGraphicFramePr>
            <a:graphicFrameLocks noChangeAspect="1"/>
          </p:cNvGraphicFramePr>
          <p:nvPr/>
        </p:nvGraphicFramePr>
        <p:xfrm>
          <a:off x="611188" y="3213100"/>
          <a:ext cx="3457575" cy="795338"/>
        </p:xfrm>
        <a:graphic>
          <a:graphicData uri="http://schemas.openxmlformats.org/presentationml/2006/ole">
            <mc:AlternateContent xmlns:mc="http://schemas.openxmlformats.org/markup-compatibility/2006">
              <mc:Choice xmlns:v="urn:schemas-microsoft-com:vml" Requires="v">
                <p:oleObj spid="_x0000_s31834" name="公式" r:id="rId26" imgW="3139564" imgH="701262" progId="Equation.3">
                  <p:embed/>
                </p:oleObj>
              </mc:Choice>
              <mc:Fallback>
                <p:oleObj name="公式" r:id="rId26" imgW="3139564" imgH="701262" progId="Equation.3">
                  <p:embed/>
                  <p:pic>
                    <p:nvPicPr>
                      <p:cNvPr id="0" name="Object 5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1188" y="3213100"/>
                        <a:ext cx="3457575" cy="795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2708" name="Object 52">
            <a:extLst>
              <a:ext uri="{FF2B5EF4-FFF2-40B4-BE49-F238E27FC236}">
                <a16:creationId xmlns:a16="http://schemas.microsoft.com/office/drawing/2014/main" id="{14C535C3-3898-4ECC-B0DE-599685A38DDF}"/>
              </a:ext>
            </a:extLst>
          </p:cNvPr>
          <p:cNvGraphicFramePr>
            <a:graphicFrameLocks noChangeAspect="1"/>
          </p:cNvGraphicFramePr>
          <p:nvPr/>
        </p:nvGraphicFramePr>
        <p:xfrm>
          <a:off x="2987675" y="2133600"/>
          <a:ext cx="862013" cy="404813"/>
        </p:xfrm>
        <a:graphic>
          <a:graphicData uri="http://schemas.openxmlformats.org/presentationml/2006/ole">
            <mc:AlternateContent xmlns:mc="http://schemas.openxmlformats.org/markup-compatibility/2006">
              <mc:Choice xmlns:v="urn:schemas-microsoft-com:vml" Requires="v">
                <p:oleObj spid="_x0000_s31835" name="公式" r:id="rId28" imgW="761876" imgH="343149" progId="Equation.3">
                  <p:embed/>
                </p:oleObj>
              </mc:Choice>
              <mc:Fallback>
                <p:oleObj name="公式" r:id="rId28" imgW="761876" imgH="343149" progId="Equation.3">
                  <p:embed/>
                  <p:pic>
                    <p:nvPicPr>
                      <p:cNvPr id="0" name="Object 5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987675" y="2133600"/>
                        <a:ext cx="862013" cy="404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265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82671"/>
                                        </p:tgtEl>
                                        <p:attrNameLst>
                                          <p:attrName>style.visibility</p:attrName>
                                        </p:attrNameLst>
                                      </p:cBhvr>
                                      <p:to>
                                        <p:strVal val="visible"/>
                                      </p:to>
                                    </p:set>
                                    <p:animEffect transition="in" filter="wipe(left)">
                                      <p:cBhvr>
                                        <p:cTn id="21" dur="500"/>
                                        <p:tgtEl>
                                          <p:spTgt spid="58267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82670"/>
                                        </p:tgtEl>
                                        <p:attrNameLst>
                                          <p:attrName>style.visibility</p:attrName>
                                        </p:attrNameLst>
                                      </p:cBhvr>
                                      <p:to>
                                        <p:strVal val="visible"/>
                                      </p:to>
                                    </p:set>
                                    <p:animEffect transition="in" filter="wipe(left)">
                                      <p:cBhvr>
                                        <p:cTn id="26" dur="500"/>
                                        <p:tgtEl>
                                          <p:spTgt spid="58267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82705"/>
                                        </p:tgtEl>
                                        <p:attrNameLst>
                                          <p:attrName>style.visibility</p:attrName>
                                        </p:attrNameLst>
                                      </p:cBhvr>
                                      <p:to>
                                        <p:strVal val="visible"/>
                                      </p:to>
                                    </p:set>
                                    <p:animEffect transition="in" filter="wipe(left)">
                                      <p:cBhvr>
                                        <p:cTn id="31" dur="500"/>
                                        <p:tgtEl>
                                          <p:spTgt spid="58270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82672"/>
                                        </p:tgtEl>
                                        <p:attrNameLst>
                                          <p:attrName>style.visibility</p:attrName>
                                        </p:attrNameLst>
                                      </p:cBhvr>
                                      <p:to>
                                        <p:strVal val="visible"/>
                                      </p:to>
                                    </p:set>
                                    <p:animEffect transition="in" filter="wipe(left)">
                                      <p:cBhvr>
                                        <p:cTn id="36" dur="500"/>
                                        <p:tgtEl>
                                          <p:spTgt spid="58267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82706"/>
                                        </p:tgtEl>
                                        <p:attrNameLst>
                                          <p:attrName>style.visibility</p:attrName>
                                        </p:attrNameLst>
                                      </p:cBhvr>
                                      <p:to>
                                        <p:strVal val="visible"/>
                                      </p:to>
                                    </p:set>
                                    <p:animEffect transition="in" filter="wipe(left)">
                                      <p:cBhvr>
                                        <p:cTn id="41" dur="500"/>
                                        <p:tgtEl>
                                          <p:spTgt spid="58270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582682"/>
                                        </p:tgtEl>
                                        <p:attrNameLst>
                                          <p:attrName>style.visibility</p:attrName>
                                        </p:attrNameLst>
                                      </p:cBhvr>
                                      <p:to>
                                        <p:strVal val="visible"/>
                                      </p:to>
                                    </p:set>
                                    <p:animEffect transition="in" filter="blinds(horizontal)">
                                      <p:cBhvr>
                                        <p:cTn id="46" dur="500"/>
                                        <p:tgtEl>
                                          <p:spTgt spid="58268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582708"/>
                                        </p:tgtEl>
                                        <p:attrNameLst>
                                          <p:attrName>style.visibility</p:attrName>
                                        </p:attrNameLst>
                                      </p:cBhvr>
                                      <p:to>
                                        <p:strVal val="visible"/>
                                      </p:to>
                                    </p:set>
                                    <p:animEffect transition="in" filter="blinds(horizontal)">
                                      <p:cBhvr>
                                        <p:cTn id="51" dur="500"/>
                                        <p:tgtEl>
                                          <p:spTgt spid="58270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582707"/>
                                        </p:tgtEl>
                                        <p:attrNameLst>
                                          <p:attrName>style.visibility</p:attrName>
                                        </p:attrNameLst>
                                      </p:cBhvr>
                                      <p:to>
                                        <p:strVal val="visible"/>
                                      </p:to>
                                    </p:set>
                                    <p:animEffect transition="in" filter="blinds(horizontal)">
                                      <p:cBhvr>
                                        <p:cTn id="56" dur="500"/>
                                        <p:tgtEl>
                                          <p:spTgt spid="58270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582683"/>
                                        </p:tgtEl>
                                        <p:attrNameLst>
                                          <p:attrName>style.visibility</p:attrName>
                                        </p:attrNameLst>
                                      </p:cBhvr>
                                      <p:to>
                                        <p:strVal val="visible"/>
                                      </p:to>
                                    </p:set>
                                    <p:animEffect transition="in" filter="blinds(horizontal)">
                                      <p:cBhvr>
                                        <p:cTn id="61" dur="500"/>
                                        <p:tgtEl>
                                          <p:spTgt spid="58268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582674"/>
                                        </p:tgtEl>
                                        <p:attrNameLst>
                                          <p:attrName>style.visibility</p:attrName>
                                        </p:attrNameLst>
                                      </p:cBhvr>
                                      <p:to>
                                        <p:strVal val="visible"/>
                                      </p:to>
                                    </p:set>
                                    <p:animEffect transition="in" filter="blinds(horizontal)">
                                      <p:cBhvr>
                                        <p:cTn id="66" dur="500"/>
                                        <p:tgtEl>
                                          <p:spTgt spid="58267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582676"/>
                                        </p:tgtEl>
                                        <p:attrNameLst>
                                          <p:attrName>style.visibility</p:attrName>
                                        </p:attrNameLst>
                                      </p:cBhvr>
                                      <p:to>
                                        <p:strVal val="visible"/>
                                      </p:to>
                                    </p:set>
                                    <p:animEffect transition="in" filter="blinds(horizontal)">
                                      <p:cBhvr>
                                        <p:cTn id="71" dur="500"/>
                                        <p:tgtEl>
                                          <p:spTgt spid="58267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3" presetClass="entr" presetSubtype="10" fill="hold" nodeType="clickEffect">
                                  <p:stCondLst>
                                    <p:cond delay="0"/>
                                  </p:stCondLst>
                                  <p:childTnLst>
                                    <p:set>
                                      <p:cBhvr>
                                        <p:cTn id="75" dur="1" fill="hold">
                                          <p:stCondLst>
                                            <p:cond delay="0"/>
                                          </p:stCondLst>
                                        </p:cTn>
                                        <p:tgtEl>
                                          <p:spTgt spid="582673"/>
                                        </p:tgtEl>
                                        <p:attrNameLst>
                                          <p:attrName>style.visibility</p:attrName>
                                        </p:attrNameLst>
                                      </p:cBhvr>
                                      <p:to>
                                        <p:strVal val="visible"/>
                                      </p:to>
                                    </p:set>
                                    <p:animEffect transition="in" filter="blinds(horizontal)">
                                      <p:cBhvr>
                                        <p:cTn id="76" dur="500"/>
                                        <p:tgtEl>
                                          <p:spTgt spid="58267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582675"/>
                                        </p:tgtEl>
                                        <p:attrNameLst>
                                          <p:attrName>style.visibility</p:attrName>
                                        </p:attrNameLst>
                                      </p:cBhvr>
                                      <p:to>
                                        <p:strVal val="visible"/>
                                      </p:to>
                                    </p:set>
                                    <p:animEffect transition="in" filter="blinds(horizontal)">
                                      <p:cBhvr>
                                        <p:cTn id="81" dur="500"/>
                                        <p:tgtEl>
                                          <p:spTgt spid="582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2658" grpId="0"/>
      <p:bldP spid="582674" grpId="0" autoUpdateAnimBg="0"/>
      <p:bldP spid="582705" grpId="0"/>
      <p:bldP spid="58270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3028" name="Object 4">
            <a:extLst>
              <a:ext uri="{FF2B5EF4-FFF2-40B4-BE49-F238E27FC236}">
                <a16:creationId xmlns:a16="http://schemas.microsoft.com/office/drawing/2014/main" id="{7D3441F3-AAF9-4D6D-8641-E5EC30FFFD26}"/>
              </a:ext>
            </a:extLst>
          </p:cNvPr>
          <p:cNvGraphicFramePr>
            <a:graphicFrameLocks noChangeAspect="1"/>
          </p:cNvGraphicFramePr>
          <p:nvPr/>
        </p:nvGraphicFramePr>
        <p:xfrm>
          <a:off x="1763713" y="836613"/>
          <a:ext cx="2160587" cy="515937"/>
        </p:xfrm>
        <a:graphic>
          <a:graphicData uri="http://schemas.openxmlformats.org/presentationml/2006/ole">
            <mc:AlternateContent xmlns:mc="http://schemas.openxmlformats.org/markup-compatibility/2006">
              <mc:Choice xmlns:v="urn:schemas-microsoft-com:vml" Requires="v">
                <p:oleObj spid="_x0000_s6204" name="公式" r:id="rId3" imgW="1592424" imgH="358112" progId="Equation.3">
                  <p:embed/>
                </p:oleObj>
              </mc:Choice>
              <mc:Fallback>
                <p:oleObj name="公式" r:id="rId3" imgW="1592424" imgH="35811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836613"/>
                        <a:ext cx="2160587" cy="5159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032" name="Text Box 8">
            <a:extLst>
              <a:ext uri="{FF2B5EF4-FFF2-40B4-BE49-F238E27FC236}">
                <a16:creationId xmlns:a16="http://schemas.microsoft.com/office/drawing/2014/main" id="{27468CD6-B8BE-41F0-BCD6-5264C3F343E3}"/>
              </a:ext>
            </a:extLst>
          </p:cNvPr>
          <p:cNvSpPr txBox="1">
            <a:spLocks noChangeArrowheads="1"/>
          </p:cNvSpPr>
          <p:nvPr/>
        </p:nvSpPr>
        <p:spPr bwMode="auto">
          <a:xfrm>
            <a:off x="0" y="19050"/>
            <a:ext cx="8461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latin typeface="Times New Roman" panose="02020603050405020304" pitchFamily="18" charset="0"/>
                <a:ea typeface="宋体" panose="02010600030101010101" pitchFamily="2" charset="-122"/>
              </a:rPr>
              <a:t>四</a:t>
            </a:r>
            <a:r>
              <a:rPr kumimoji="1" lang="en-US" altLang="zh-CN">
                <a:latin typeface="Times New Roman" panose="02020603050405020304" pitchFamily="18" charset="0"/>
                <a:ea typeface="宋体" panose="02010600030101010101" pitchFamily="2" charset="-122"/>
              </a:rPr>
              <a:t>.</a:t>
            </a:r>
            <a:r>
              <a:rPr kumimoji="1" lang="zh-CN" altLang="en-US">
                <a:latin typeface="Times New Roman" panose="02020603050405020304" pitchFamily="18" charset="0"/>
                <a:ea typeface="宋体" panose="02010600030101010101" pitchFamily="2" charset="-122"/>
              </a:rPr>
              <a:t>帕斯卡原理</a:t>
            </a:r>
            <a:endParaRPr kumimoji="1" lang="zh-CN" altLang="en-US">
              <a:solidFill>
                <a:srgbClr val="00FFFF"/>
              </a:solidFill>
              <a:latin typeface="Times New Roman" panose="02020603050405020304" pitchFamily="18" charset="0"/>
              <a:ea typeface="宋体" panose="02010600030101010101" pitchFamily="2" charset="-122"/>
            </a:endParaRPr>
          </a:p>
        </p:txBody>
      </p:sp>
      <p:grpSp>
        <p:nvGrpSpPr>
          <p:cNvPr id="2" name="Group 56">
            <a:extLst>
              <a:ext uri="{FF2B5EF4-FFF2-40B4-BE49-F238E27FC236}">
                <a16:creationId xmlns:a16="http://schemas.microsoft.com/office/drawing/2014/main" id="{504B0755-1586-4561-AE91-2D07399A5C44}"/>
              </a:ext>
            </a:extLst>
          </p:cNvPr>
          <p:cNvGrpSpPr>
            <a:grpSpLocks/>
          </p:cNvGrpSpPr>
          <p:nvPr/>
        </p:nvGrpSpPr>
        <p:grpSpPr bwMode="auto">
          <a:xfrm>
            <a:off x="5795963" y="260350"/>
            <a:ext cx="1944687" cy="1673225"/>
            <a:chOff x="3651" y="210"/>
            <a:chExt cx="1225" cy="1054"/>
          </a:xfrm>
        </p:grpSpPr>
        <p:sp>
          <p:nvSpPr>
            <p:cNvPr id="6161" name="AutoShape 53">
              <a:extLst>
                <a:ext uri="{FF2B5EF4-FFF2-40B4-BE49-F238E27FC236}">
                  <a16:creationId xmlns:a16="http://schemas.microsoft.com/office/drawing/2014/main" id="{77063491-B8A0-44E6-9C9A-E0B360FDDFC6}"/>
                </a:ext>
              </a:extLst>
            </p:cNvPr>
            <p:cNvSpPr>
              <a:spLocks noChangeArrowheads="1"/>
            </p:cNvSpPr>
            <p:nvPr/>
          </p:nvSpPr>
          <p:spPr bwMode="auto">
            <a:xfrm>
              <a:off x="3651" y="221"/>
              <a:ext cx="1225" cy="1043"/>
            </a:xfrm>
            <a:prstGeom prst="roundRect">
              <a:avLst>
                <a:gd name="adj" fmla="val 16667"/>
              </a:avLst>
            </a:prstGeom>
            <a:solidFill>
              <a:schemeClr val="accent2"/>
            </a:solidFill>
            <a:ln w="28575" algn="ctr">
              <a:solidFill>
                <a:srgbClr val="FFFF00"/>
              </a:solidFill>
              <a:round/>
              <a:headEnd/>
              <a:tailEnd/>
            </a:ln>
          </p:spPr>
          <p:txBody>
            <a:bodyPr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nvGrpSpPr>
            <p:cNvPr id="6162" name="Group 52">
              <a:extLst>
                <a:ext uri="{FF2B5EF4-FFF2-40B4-BE49-F238E27FC236}">
                  <a16:creationId xmlns:a16="http://schemas.microsoft.com/office/drawing/2014/main" id="{A086B055-1BDE-4ACB-BB8E-DDF6FA31A190}"/>
                </a:ext>
              </a:extLst>
            </p:cNvPr>
            <p:cNvGrpSpPr>
              <a:grpSpLocks/>
            </p:cNvGrpSpPr>
            <p:nvPr/>
          </p:nvGrpSpPr>
          <p:grpSpPr bwMode="auto">
            <a:xfrm>
              <a:off x="3776" y="538"/>
              <a:ext cx="962" cy="637"/>
              <a:chOff x="3719" y="391"/>
              <a:chExt cx="1746" cy="727"/>
            </a:xfrm>
          </p:grpSpPr>
          <p:sp>
            <p:nvSpPr>
              <p:cNvPr id="6164" name="Line 15">
                <a:extLst>
                  <a:ext uri="{FF2B5EF4-FFF2-40B4-BE49-F238E27FC236}">
                    <a16:creationId xmlns:a16="http://schemas.microsoft.com/office/drawing/2014/main" id="{C82F686F-F3AC-4FDA-B8CA-3983979B557F}"/>
                  </a:ext>
                </a:extLst>
              </p:cNvPr>
              <p:cNvSpPr>
                <a:spLocks noChangeShapeType="1"/>
              </p:cNvSpPr>
              <p:nvPr/>
            </p:nvSpPr>
            <p:spPr bwMode="auto">
              <a:xfrm>
                <a:off x="3787" y="391"/>
                <a:ext cx="2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5" name="Line 16">
                <a:extLst>
                  <a:ext uri="{FF2B5EF4-FFF2-40B4-BE49-F238E27FC236}">
                    <a16:creationId xmlns:a16="http://schemas.microsoft.com/office/drawing/2014/main" id="{253023DC-D829-4704-ACDE-5587F7BFD8F1}"/>
                  </a:ext>
                </a:extLst>
              </p:cNvPr>
              <p:cNvSpPr>
                <a:spLocks noChangeShapeType="1"/>
              </p:cNvSpPr>
              <p:nvPr/>
            </p:nvSpPr>
            <p:spPr bwMode="auto">
              <a:xfrm>
                <a:off x="4512" y="528"/>
                <a:ext cx="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6" name="Line 17">
                <a:extLst>
                  <a:ext uri="{FF2B5EF4-FFF2-40B4-BE49-F238E27FC236}">
                    <a16:creationId xmlns:a16="http://schemas.microsoft.com/office/drawing/2014/main" id="{4EF002A3-94DF-4E6C-ADAF-E1D3D130A4D6}"/>
                  </a:ext>
                </a:extLst>
              </p:cNvPr>
              <p:cNvSpPr>
                <a:spLocks noChangeShapeType="1"/>
              </p:cNvSpPr>
              <p:nvPr/>
            </p:nvSpPr>
            <p:spPr bwMode="auto">
              <a:xfrm>
                <a:off x="4195" y="391"/>
                <a:ext cx="2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7" name="Line 18">
                <a:extLst>
                  <a:ext uri="{FF2B5EF4-FFF2-40B4-BE49-F238E27FC236}">
                    <a16:creationId xmlns:a16="http://schemas.microsoft.com/office/drawing/2014/main" id="{2F15673D-176E-4F69-8781-149400EB7E94}"/>
                  </a:ext>
                </a:extLst>
              </p:cNvPr>
              <p:cNvSpPr>
                <a:spLocks noChangeShapeType="1"/>
              </p:cNvSpPr>
              <p:nvPr/>
            </p:nvSpPr>
            <p:spPr bwMode="auto">
              <a:xfrm>
                <a:off x="4649" y="391"/>
                <a:ext cx="2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8" name="Line 19">
                <a:extLst>
                  <a:ext uri="{FF2B5EF4-FFF2-40B4-BE49-F238E27FC236}">
                    <a16:creationId xmlns:a16="http://schemas.microsoft.com/office/drawing/2014/main" id="{0E6AAC2C-B940-48F9-AF52-CEF58488065D}"/>
                  </a:ext>
                </a:extLst>
              </p:cNvPr>
              <p:cNvSpPr>
                <a:spLocks noChangeShapeType="1"/>
              </p:cNvSpPr>
              <p:nvPr/>
            </p:nvSpPr>
            <p:spPr bwMode="auto">
              <a:xfrm>
                <a:off x="5147" y="391"/>
                <a:ext cx="2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69" name="Line 20">
                <a:extLst>
                  <a:ext uri="{FF2B5EF4-FFF2-40B4-BE49-F238E27FC236}">
                    <a16:creationId xmlns:a16="http://schemas.microsoft.com/office/drawing/2014/main" id="{62DD9510-3AAB-4030-880D-8925D35E1E5A}"/>
                  </a:ext>
                </a:extLst>
              </p:cNvPr>
              <p:cNvSpPr>
                <a:spLocks noChangeShapeType="1"/>
              </p:cNvSpPr>
              <p:nvPr/>
            </p:nvSpPr>
            <p:spPr bwMode="auto">
              <a:xfrm>
                <a:off x="3832" y="664"/>
                <a:ext cx="2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0" name="Line 21">
                <a:extLst>
                  <a:ext uri="{FF2B5EF4-FFF2-40B4-BE49-F238E27FC236}">
                    <a16:creationId xmlns:a16="http://schemas.microsoft.com/office/drawing/2014/main" id="{491FD1EF-F8BB-4A2A-B4AC-0BC6CCD10A52}"/>
                  </a:ext>
                </a:extLst>
              </p:cNvPr>
              <p:cNvSpPr>
                <a:spLocks noChangeShapeType="1"/>
              </p:cNvSpPr>
              <p:nvPr/>
            </p:nvSpPr>
            <p:spPr bwMode="auto">
              <a:xfrm>
                <a:off x="5284" y="664"/>
                <a:ext cx="181"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1" name="Line 22">
                <a:extLst>
                  <a:ext uri="{FF2B5EF4-FFF2-40B4-BE49-F238E27FC236}">
                    <a16:creationId xmlns:a16="http://schemas.microsoft.com/office/drawing/2014/main" id="{91ADAB93-F36C-4A97-87C0-99356B3A4566}"/>
                  </a:ext>
                </a:extLst>
              </p:cNvPr>
              <p:cNvSpPr>
                <a:spLocks noChangeShapeType="1"/>
              </p:cNvSpPr>
              <p:nvPr/>
            </p:nvSpPr>
            <p:spPr bwMode="auto">
              <a:xfrm>
                <a:off x="3968" y="528"/>
                <a:ext cx="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2" name="Line 23">
                <a:extLst>
                  <a:ext uri="{FF2B5EF4-FFF2-40B4-BE49-F238E27FC236}">
                    <a16:creationId xmlns:a16="http://schemas.microsoft.com/office/drawing/2014/main" id="{2918B547-A9C5-41CC-BD52-BF73AD550F2A}"/>
                  </a:ext>
                </a:extLst>
              </p:cNvPr>
              <p:cNvSpPr>
                <a:spLocks noChangeShapeType="1"/>
              </p:cNvSpPr>
              <p:nvPr/>
            </p:nvSpPr>
            <p:spPr bwMode="auto">
              <a:xfrm>
                <a:off x="5102" y="528"/>
                <a:ext cx="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3" name="Line 24">
                <a:extLst>
                  <a:ext uri="{FF2B5EF4-FFF2-40B4-BE49-F238E27FC236}">
                    <a16:creationId xmlns:a16="http://schemas.microsoft.com/office/drawing/2014/main" id="{DDC475BF-2607-47EA-9322-D776151077EB}"/>
                  </a:ext>
                </a:extLst>
              </p:cNvPr>
              <p:cNvSpPr>
                <a:spLocks noChangeShapeType="1"/>
              </p:cNvSpPr>
              <p:nvPr/>
            </p:nvSpPr>
            <p:spPr bwMode="auto">
              <a:xfrm>
                <a:off x="4331" y="664"/>
                <a:ext cx="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4" name="Line 27">
                <a:extLst>
                  <a:ext uri="{FF2B5EF4-FFF2-40B4-BE49-F238E27FC236}">
                    <a16:creationId xmlns:a16="http://schemas.microsoft.com/office/drawing/2014/main" id="{2DF4065D-3309-4ECC-AEA0-5508B83F1B09}"/>
                  </a:ext>
                </a:extLst>
              </p:cNvPr>
              <p:cNvSpPr>
                <a:spLocks noChangeShapeType="1"/>
              </p:cNvSpPr>
              <p:nvPr/>
            </p:nvSpPr>
            <p:spPr bwMode="auto">
              <a:xfrm>
                <a:off x="4807" y="664"/>
                <a:ext cx="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5" name="Line 29">
                <a:extLst>
                  <a:ext uri="{FF2B5EF4-FFF2-40B4-BE49-F238E27FC236}">
                    <a16:creationId xmlns:a16="http://schemas.microsoft.com/office/drawing/2014/main" id="{24314850-4D5E-4092-8480-1B1A4A605E16}"/>
                  </a:ext>
                </a:extLst>
              </p:cNvPr>
              <p:cNvSpPr>
                <a:spLocks noChangeShapeType="1"/>
              </p:cNvSpPr>
              <p:nvPr/>
            </p:nvSpPr>
            <p:spPr bwMode="auto">
              <a:xfrm>
                <a:off x="3719" y="845"/>
                <a:ext cx="2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6" name="Line 30">
                <a:extLst>
                  <a:ext uri="{FF2B5EF4-FFF2-40B4-BE49-F238E27FC236}">
                    <a16:creationId xmlns:a16="http://schemas.microsoft.com/office/drawing/2014/main" id="{658D2F7E-975D-40F6-99E7-170AE8661074}"/>
                  </a:ext>
                </a:extLst>
              </p:cNvPr>
              <p:cNvSpPr>
                <a:spLocks noChangeShapeType="1"/>
              </p:cNvSpPr>
              <p:nvPr/>
            </p:nvSpPr>
            <p:spPr bwMode="auto">
              <a:xfrm>
                <a:off x="4444" y="982"/>
                <a:ext cx="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7" name="Line 31">
                <a:extLst>
                  <a:ext uri="{FF2B5EF4-FFF2-40B4-BE49-F238E27FC236}">
                    <a16:creationId xmlns:a16="http://schemas.microsoft.com/office/drawing/2014/main" id="{A109CD97-CA9E-4C52-9679-3429E8FD74DF}"/>
                  </a:ext>
                </a:extLst>
              </p:cNvPr>
              <p:cNvSpPr>
                <a:spLocks noChangeShapeType="1"/>
              </p:cNvSpPr>
              <p:nvPr/>
            </p:nvSpPr>
            <p:spPr bwMode="auto">
              <a:xfrm>
                <a:off x="4127" y="845"/>
                <a:ext cx="2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8" name="Line 32">
                <a:extLst>
                  <a:ext uri="{FF2B5EF4-FFF2-40B4-BE49-F238E27FC236}">
                    <a16:creationId xmlns:a16="http://schemas.microsoft.com/office/drawing/2014/main" id="{EC8225F2-35B3-4F6F-A28B-E0120309DD2E}"/>
                  </a:ext>
                </a:extLst>
              </p:cNvPr>
              <p:cNvSpPr>
                <a:spLocks noChangeShapeType="1"/>
              </p:cNvSpPr>
              <p:nvPr/>
            </p:nvSpPr>
            <p:spPr bwMode="auto">
              <a:xfrm>
                <a:off x="4581" y="845"/>
                <a:ext cx="2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79" name="Line 33">
                <a:extLst>
                  <a:ext uri="{FF2B5EF4-FFF2-40B4-BE49-F238E27FC236}">
                    <a16:creationId xmlns:a16="http://schemas.microsoft.com/office/drawing/2014/main" id="{393B0CE0-C3F3-4A75-A35B-804A93FFEE14}"/>
                  </a:ext>
                </a:extLst>
              </p:cNvPr>
              <p:cNvSpPr>
                <a:spLocks noChangeShapeType="1"/>
              </p:cNvSpPr>
              <p:nvPr/>
            </p:nvSpPr>
            <p:spPr bwMode="auto">
              <a:xfrm>
                <a:off x="3764" y="1118"/>
                <a:ext cx="2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0" name="Line 34">
                <a:extLst>
                  <a:ext uri="{FF2B5EF4-FFF2-40B4-BE49-F238E27FC236}">
                    <a16:creationId xmlns:a16="http://schemas.microsoft.com/office/drawing/2014/main" id="{3EEB3969-D265-4F63-A156-FFC660CA3355}"/>
                  </a:ext>
                </a:extLst>
              </p:cNvPr>
              <p:cNvSpPr>
                <a:spLocks noChangeShapeType="1"/>
              </p:cNvSpPr>
              <p:nvPr/>
            </p:nvSpPr>
            <p:spPr bwMode="auto">
              <a:xfrm>
                <a:off x="4807" y="1118"/>
                <a:ext cx="272"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1" name="Line 35">
                <a:extLst>
                  <a:ext uri="{FF2B5EF4-FFF2-40B4-BE49-F238E27FC236}">
                    <a16:creationId xmlns:a16="http://schemas.microsoft.com/office/drawing/2014/main" id="{05402B1E-29FB-40C8-B685-423092E54DD2}"/>
                  </a:ext>
                </a:extLst>
              </p:cNvPr>
              <p:cNvSpPr>
                <a:spLocks noChangeShapeType="1"/>
              </p:cNvSpPr>
              <p:nvPr/>
            </p:nvSpPr>
            <p:spPr bwMode="auto">
              <a:xfrm>
                <a:off x="5216" y="1118"/>
                <a:ext cx="181"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2" name="Line 36">
                <a:extLst>
                  <a:ext uri="{FF2B5EF4-FFF2-40B4-BE49-F238E27FC236}">
                    <a16:creationId xmlns:a16="http://schemas.microsoft.com/office/drawing/2014/main" id="{15CE0A3E-828C-4BE1-85B4-4A262FF8614B}"/>
                  </a:ext>
                </a:extLst>
              </p:cNvPr>
              <p:cNvSpPr>
                <a:spLocks noChangeShapeType="1"/>
              </p:cNvSpPr>
              <p:nvPr/>
            </p:nvSpPr>
            <p:spPr bwMode="auto">
              <a:xfrm>
                <a:off x="3900" y="982"/>
                <a:ext cx="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3" name="Line 37">
                <a:extLst>
                  <a:ext uri="{FF2B5EF4-FFF2-40B4-BE49-F238E27FC236}">
                    <a16:creationId xmlns:a16="http://schemas.microsoft.com/office/drawing/2014/main" id="{391C3126-D81F-4A12-9715-5BC8A502B082}"/>
                  </a:ext>
                </a:extLst>
              </p:cNvPr>
              <p:cNvSpPr>
                <a:spLocks noChangeShapeType="1"/>
              </p:cNvSpPr>
              <p:nvPr/>
            </p:nvSpPr>
            <p:spPr bwMode="auto">
              <a:xfrm>
                <a:off x="5034" y="982"/>
                <a:ext cx="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4" name="Line 38">
                <a:extLst>
                  <a:ext uri="{FF2B5EF4-FFF2-40B4-BE49-F238E27FC236}">
                    <a16:creationId xmlns:a16="http://schemas.microsoft.com/office/drawing/2014/main" id="{47ACB1EE-30A5-470C-9F2D-B1FF861963E7}"/>
                  </a:ext>
                </a:extLst>
              </p:cNvPr>
              <p:cNvSpPr>
                <a:spLocks noChangeShapeType="1"/>
              </p:cNvSpPr>
              <p:nvPr/>
            </p:nvSpPr>
            <p:spPr bwMode="auto">
              <a:xfrm>
                <a:off x="4263" y="1118"/>
                <a:ext cx="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85" name="Line 51">
                <a:extLst>
                  <a:ext uri="{FF2B5EF4-FFF2-40B4-BE49-F238E27FC236}">
                    <a16:creationId xmlns:a16="http://schemas.microsoft.com/office/drawing/2014/main" id="{EA8E3EF5-AA24-4AC6-B3F8-9AF4F8150D08}"/>
                  </a:ext>
                </a:extLst>
              </p:cNvPr>
              <p:cNvSpPr>
                <a:spLocks noChangeShapeType="1"/>
              </p:cNvSpPr>
              <p:nvPr/>
            </p:nvSpPr>
            <p:spPr bwMode="auto">
              <a:xfrm>
                <a:off x="4967" y="845"/>
                <a:ext cx="363"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163" name="Rectangle 54">
              <a:extLst>
                <a:ext uri="{FF2B5EF4-FFF2-40B4-BE49-F238E27FC236}">
                  <a16:creationId xmlns:a16="http://schemas.microsoft.com/office/drawing/2014/main" id="{FFBE3EB3-1CC2-4A01-B358-F88F5F346430}"/>
                </a:ext>
              </a:extLst>
            </p:cNvPr>
            <p:cNvSpPr>
              <a:spLocks noChangeArrowheads="1"/>
            </p:cNvSpPr>
            <p:nvPr/>
          </p:nvSpPr>
          <p:spPr bwMode="auto">
            <a:xfrm>
              <a:off x="3680" y="210"/>
              <a:ext cx="1174" cy="227"/>
            </a:xfrm>
            <a:prstGeom prst="rect">
              <a:avLst/>
            </a:prstGeom>
            <a:solidFill>
              <a:schemeClr val="tx1"/>
            </a:solidFill>
            <a:ln w="28575" algn="ctr">
              <a:solidFill>
                <a:srgbClr val="000000"/>
              </a:solidFill>
              <a:miter lim="800000"/>
              <a:headEnd/>
              <a:tailEnd/>
            </a:ln>
          </p:spPr>
          <p:txBody>
            <a:bodyPr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graphicFrame>
        <p:nvGraphicFramePr>
          <p:cNvPr id="513086" name="Object 62">
            <a:extLst>
              <a:ext uri="{FF2B5EF4-FFF2-40B4-BE49-F238E27FC236}">
                <a16:creationId xmlns:a16="http://schemas.microsoft.com/office/drawing/2014/main" id="{8B7320ED-2236-49D1-9AF4-24B11ADA39B6}"/>
              </a:ext>
            </a:extLst>
          </p:cNvPr>
          <p:cNvGraphicFramePr>
            <a:graphicFrameLocks noChangeAspect="1"/>
          </p:cNvGraphicFramePr>
          <p:nvPr/>
        </p:nvGraphicFramePr>
        <p:xfrm>
          <a:off x="1979613" y="1544638"/>
          <a:ext cx="1514475" cy="515937"/>
        </p:xfrm>
        <a:graphic>
          <a:graphicData uri="http://schemas.openxmlformats.org/presentationml/2006/ole">
            <mc:AlternateContent xmlns:mc="http://schemas.openxmlformats.org/markup-compatibility/2006">
              <mc:Choice xmlns:v="urn:schemas-microsoft-com:vml" Requires="v">
                <p:oleObj spid="_x0000_s6205" name="公式" r:id="rId5" imgW="1104744" imgH="358112" progId="Equation.3">
                  <p:embed/>
                </p:oleObj>
              </mc:Choice>
              <mc:Fallback>
                <p:oleObj name="公式" r:id="rId5" imgW="1104744" imgH="358112" progId="Equation.3">
                  <p:embed/>
                  <p:pic>
                    <p:nvPicPr>
                      <p:cNvPr id="0" name="Object 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1544638"/>
                        <a:ext cx="1514475" cy="5159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3087" name="Picture 63" descr="05">
            <a:extLst>
              <a:ext uri="{FF2B5EF4-FFF2-40B4-BE49-F238E27FC236}">
                <a16:creationId xmlns:a16="http://schemas.microsoft.com/office/drawing/2014/main" id="{BD67217E-C0DB-4C52-8650-E725E4DD55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3141663"/>
            <a:ext cx="5970587" cy="323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88" name="Text Box 64">
            <a:extLst>
              <a:ext uri="{FF2B5EF4-FFF2-40B4-BE49-F238E27FC236}">
                <a16:creationId xmlns:a16="http://schemas.microsoft.com/office/drawing/2014/main" id="{B44EDF3B-F350-4BFE-B7A2-2CBE09C81C92}"/>
              </a:ext>
            </a:extLst>
          </p:cNvPr>
          <p:cNvSpPr txBox="1">
            <a:spLocks noChangeArrowheads="1"/>
          </p:cNvSpPr>
          <p:nvPr/>
        </p:nvSpPr>
        <p:spPr bwMode="auto">
          <a:xfrm>
            <a:off x="1187450" y="2133600"/>
            <a:ext cx="62642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en-US" altLang="zh-CN">
                <a:solidFill>
                  <a:srgbClr val="00FF00"/>
                </a:solidFill>
              </a:rPr>
              <a:t>【</a:t>
            </a:r>
            <a:r>
              <a:rPr kumimoji="1" lang="zh-CN" altLang="en-US">
                <a:solidFill>
                  <a:srgbClr val="00FFFF"/>
                </a:solidFill>
                <a:latin typeface="Times New Roman" panose="02020603050405020304" pitchFamily="18" charset="0"/>
                <a:ea typeface="宋体" panose="02010600030101010101" pitchFamily="2" charset="-122"/>
              </a:rPr>
              <a:t>不可压缩的静止流体</a:t>
            </a:r>
            <a:r>
              <a:rPr kumimoji="1" lang="zh-CN" altLang="en-US">
                <a:solidFill>
                  <a:srgbClr val="FFFF00"/>
                </a:solidFill>
                <a:latin typeface="Times New Roman" panose="02020603050405020304" pitchFamily="18" charset="0"/>
                <a:ea typeface="宋体" panose="02010600030101010101" pitchFamily="2" charset="-122"/>
              </a:rPr>
              <a:t>可将</a:t>
            </a:r>
            <a:r>
              <a:rPr kumimoji="1" lang="zh-CN" altLang="en-US">
                <a:solidFill>
                  <a:srgbClr val="00FF00"/>
                </a:solidFill>
                <a:latin typeface="Times New Roman" panose="02020603050405020304" pitchFamily="18" charset="0"/>
                <a:ea typeface="宋体" panose="02010600030101010101" pitchFamily="2" charset="-122"/>
              </a:rPr>
              <a:t>增加的压强</a:t>
            </a:r>
            <a:r>
              <a:rPr kumimoji="1" lang="zh-CN" altLang="en-US">
                <a:solidFill>
                  <a:srgbClr val="FFFF00"/>
                </a:solidFill>
                <a:latin typeface="Times New Roman" panose="02020603050405020304" pitchFamily="18" charset="0"/>
                <a:ea typeface="宋体" panose="02010600030101010101" pitchFamily="2" charset="-122"/>
              </a:rPr>
              <a:t>大小不变地传到流体的各个部分</a:t>
            </a:r>
            <a:r>
              <a:rPr kumimoji="1" lang="en-US" altLang="zh-CN">
                <a:solidFill>
                  <a:srgbClr val="00FF00"/>
                </a:solidFill>
              </a:rPr>
              <a:t>】</a:t>
            </a:r>
          </a:p>
        </p:txBody>
      </p:sp>
      <p:sp>
        <p:nvSpPr>
          <p:cNvPr id="513094" name="Rectangle 70">
            <a:extLst>
              <a:ext uri="{FF2B5EF4-FFF2-40B4-BE49-F238E27FC236}">
                <a16:creationId xmlns:a16="http://schemas.microsoft.com/office/drawing/2014/main" id="{7D5FA0F4-0DCE-4163-A7AB-E2D6955FE18A}"/>
              </a:ext>
            </a:extLst>
          </p:cNvPr>
          <p:cNvSpPr>
            <a:spLocks noChangeArrowheads="1"/>
          </p:cNvSpPr>
          <p:nvPr/>
        </p:nvSpPr>
        <p:spPr bwMode="auto">
          <a:xfrm>
            <a:off x="5829300" y="260350"/>
            <a:ext cx="1871663" cy="360363"/>
          </a:xfrm>
          <a:prstGeom prst="rect">
            <a:avLst/>
          </a:prstGeom>
          <a:solidFill>
            <a:schemeClr val="bg2"/>
          </a:solidFill>
          <a:ln w="38100" algn="ctr">
            <a:solidFill>
              <a:schemeClr val="bg2"/>
            </a:solidFill>
            <a:miter lim="800000"/>
            <a:headEnd/>
            <a:tailEnd/>
          </a:ln>
        </p:spPr>
        <p:txBody>
          <a:bodyPr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pic>
        <p:nvPicPr>
          <p:cNvPr id="513096" name="Picture 72" descr="j0293240">
            <a:extLst>
              <a:ext uri="{FF2B5EF4-FFF2-40B4-BE49-F238E27FC236}">
                <a16:creationId xmlns:a16="http://schemas.microsoft.com/office/drawing/2014/main" id="{2E3E2D9E-A2FA-48F0-88C7-A0D4DC3B4F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9325" y="6381750"/>
            <a:ext cx="61118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097" name="Text Box 73">
            <a:extLst>
              <a:ext uri="{FF2B5EF4-FFF2-40B4-BE49-F238E27FC236}">
                <a16:creationId xmlns:a16="http://schemas.microsoft.com/office/drawing/2014/main" id="{30BCAF4D-FA20-4CBD-AD1E-AA20524CA86C}"/>
              </a:ext>
            </a:extLst>
          </p:cNvPr>
          <p:cNvSpPr txBox="1">
            <a:spLocks noChangeArrowheads="1"/>
          </p:cNvSpPr>
          <p:nvPr/>
        </p:nvSpPr>
        <p:spPr bwMode="auto">
          <a:xfrm>
            <a:off x="395288" y="1557338"/>
            <a:ext cx="14398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76250" indent="-476250">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solidFill>
                  <a:srgbClr val="00FF00"/>
                </a:solidFill>
              </a:rPr>
              <a:t>任意处：</a:t>
            </a:r>
          </a:p>
        </p:txBody>
      </p:sp>
      <p:sp>
        <p:nvSpPr>
          <p:cNvPr id="513098" name="Oval 74">
            <a:extLst>
              <a:ext uri="{FF2B5EF4-FFF2-40B4-BE49-F238E27FC236}">
                <a16:creationId xmlns:a16="http://schemas.microsoft.com/office/drawing/2014/main" id="{185C2B48-F807-4E8C-B389-C722620BFEFC}"/>
              </a:ext>
            </a:extLst>
          </p:cNvPr>
          <p:cNvSpPr>
            <a:spLocks noChangeArrowheads="1"/>
          </p:cNvSpPr>
          <p:nvPr/>
        </p:nvSpPr>
        <p:spPr bwMode="auto">
          <a:xfrm>
            <a:off x="6516688" y="609600"/>
            <a:ext cx="71437" cy="71438"/>
          </a:xfrm>
          <a:prstGeom prst="ellipse">
            <a:avLst/>
          </a:prstGeom>
          <a:solidFill>
            <a:schemeClr val="accent1"/>
          </a:solidFill>
          <a:ln w="28575" algn="ctr">
            <a:solidFill>
              <a:schemeClr val="bg1"/>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
        <p:nvSpPr>
          <p:cNvPr id="513099" name="Oval 75">
            <a:extLst>
              <a:ext uri="{FF2B5EF4-FFF2-40B4-BE49-F238E27FC236}">
                <a16:creationId xmlns:a16="http://schemas.microsoft.com/office/drawing/2014/main" id="{2147F60F-A9FA-4862-849E-4DBB3668E1B6}"/>
              </a:ext>
            </a:extLst>
          </p:cNvPr>
          <p:cNvSpPr>
            <a:spLocks noChangeArrowheads="1"/>
          </p:cNvSpPr>
          <p:nvPr/>
        </p:nvSpPr>
        <p:spPr bwMode="auto">
          <a:xfrm>
            <a:off x="7153275" y="1568450"/>
            <a:ext cx="71438" cy="71438"/>
          </a:xfrm>
          <a:prstGeom prst="ellipse">
            <a:avLst/>
          </a:prstGeom>
          <a:solidFill>
            <a:schemeClr val="accent1"/>
          </a:solidFill>
          <a:ln w="28575" algn="ctr">
            <a:solidFill>
              <a:schemeClr val="bg1"/>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graphicFrame>
        <p:nvGraphicFramePr>
          <p:cNvPr id="513100" name="Object 76">
            <a:extLst>
              <a:ext uri="{FF2B5EF4-FFF2-40B4-BE49-F238E27FC236}">
                <a16:creationId xmlns:a16="http://schemas.microsoft.com/office/drawing/2014/main" id="{3E14D33E-EBFF-4B2E-97D3-C0542C6A4D16}"/>
              </a:ext>
            </a:extLst>
          </p:cNvPr>
          <p:cNvGraphicFramePr>
            <a:graphicFrameLocks noChangeAspect="1"/>
          </p:cNvGraphicFramePr>
          <p:nvPr/>
        </p:nvGraphicFramePr>
        <p:xfrm>
          <a:off x="6084888" y="404813"/>
          <a:ext cx="441325" cy="515937"/>
        </p:xfrm>
        <a:graphic>
          <a:graphicData uri="http://schemas.openxmlformats.org/presentationml/2006/ole">
            <mc:AlternateContent xmlns:mc="http://schemas.openxmlformats.org/markup-compatibility/2006">
              <mc:Choice xmlns:v="urn:schemas-microsoft-com:vml" Requires="v">
                <p:oleObj spid="_x0000_s6206" name="公式" r:id="rId9" imgW="305049" imgH="358112" progId="Equation.3">
                  <p:embed/>
                </p:oleObj>
              </mc:Choice>
              <mc:Fallback>
                <p:oleObj name="公式" r:id="rId9" imgW="305049" imgH="358112" progId="Equation.3">
                  <p:embed/>
                  <p:pic>
                    <p:nvPicPr>
                      <p:cNvPr id="0" name="Object 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84888" y="404813"/>
                        <a:ext cx="441325" cy="5159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01" name="Object 77">
            <a:extLst>
              <a:ext uri="{FF2B5EF4-FFF2-40B4-BE49-F238E27FC236}">
                <a16:creationId xmlns:a16="http://schemas.microsoft.com/office/drawing/2014/main" id="{3EC069F8-B15C-4C0B-A007-A8286B6AA36F}"/>
              </a:ext>
            </a:extLst>
          </p:cNvPr>
          <p:cNvGraphicFramePr>
            <a:graphicFrameLocks noChangeAspect="1"/>
          </p:cNvGraphicFramePr>
          <p:nvPr/>
        </p:nvGraphicFramePr>
        <p:xfrm>
          <a:off x="7308850" y="1412875"/>
          <a:ext cx="322263" cy="360363"/>
        </p:xfrm>
        <a:graphic>
          <a:graphicData uri="http://schemas.openxmlformats.org/presentationml/2006/ole">
            <mc:AlternateContent xmlns:mc="http://schemas.openxmlformats.org/markup-compatibility/2006">
              <mc:Choice xmlns:v="urn:schemas-microsoft-com:vml" Requires="v">
                <p:oleObj spid="_x0000_s6207" name="公式" r:id="rId11" imgW="220949" imgH="243895" progId="Equation.3">
                  <p:embed/>
                </p:oleObj>
              </mc:Choice>
              <mc:Fallback>
                <p:oleObj name="公式" r:id="rId11" imgW="220949" imgH="243895" progId="Equation.3">
                  <p:embed/>
                  <p:pic>
                    <p:nvPicPr>
                      <p:cNvPr id="0" name="Object 7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8850" y="1412875"/>
                        <a:ext cx="322263" cy="36036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02" name="Object 78">
            <a:extLst>
              <a:ext uri="{FF2B5EF4-FFF2-40B4-BE49-F238E27FC236}">
                <a16:creationId xmlns:a16="http://schemas.microsoft.com/office/drawing/2014/main" id="{CA139717-322F-460D-99B5-01DF17744769}"/>
              </a:ext>
            </a:extLst>
          </p:cNvPr>
          <p:cNvGraphicFramePr>
            <a:graphicFrameLocks noChangeAspect="1"/>
          </p:cNvGraphicFramePr>
          <p:nvPr/>
        </p:nvGraphicFramePr>
        <p:xfrm>
          <a:off x="6588125" y="549275"/>
          <a:ext cx="814388" cy="465138"/>
        </p:xfrm>
        <a:graphic>
          <a:graphicData uri="http://schemas.openxmlformats.org/presentationml/2006/ole">
            <mc:AlternateContent xmlns:mc="http://schemas.openxmlformats.org/markup-compatibility/2006">
              <mc:Choice xmlns:v="urn:schemas-microsoft-com:vml" Requires="v">
                <p:oleObj spid="_x0000_s6208" name="公式" r:id="rId13" imgW="586709" imgH="320206" progId="Equation.3">
                  <p:embed/>
                </p:oleObj>
              </mc:Choice>
              <mc:Fallback>
                <p:oleObj name="公式" r:id="rId13" imgW="586709" imgH="320206" progId="Equation.3">
                  <p:embed/>
                  <p:pic>
                    <p:nvPicPr>
                      <p:cNvPr id="0" name="Object 7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88125" y="549275"/>
                        <a:ext cx="814388" cy="46513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3103" name="Object 79">
            <a:extLst>
              <a:ext uri="{FF2B5EF4-FFF2-40B4-BE49-F238E27FC236}">
                <a16:creationId xmlns:a16="http://schemas.microsoft.com/office/drawing/2014/main" id="{5316E0B1-9990-4657-B98D-52F2348666BD}"/>
              </a:ext>
            </a:extLst>
          </p:cNvPr>
          <p:cNvGraphicFramePr>
            <a:graphicFrameLocks noChangeAspect="1"/>
          </p:cNvGraphicFramePr>
          <p:nvPr/>
        </p:nvGraphicFramePr>
        <p:xfrm>
          <a:off x="7667625" y="1341438"/>
          <a:ext cx="814388" cy="465137"/>
        </p:xfrm>
        <a:graphic>
          <a:graphicData uri="http://schemas.openxmlformats.org/presentationml/2006/ole">
            <mc:AlternateContent xmlns:mc="http://schemas.openxmlformats.org/markup-compatibility/2006">
              <mc:Choice xmlns:v="urn:schemas-microsoft-com:vml" Requires="v">
                <p:oleObj spid="_x0000_s6209" name="公式" r:id="rId15" imgW="586709" imgH="320206" progId="Equation.3">
                  <p:embed/>
                </p:oleObj>
              </mc:Choice>
              <mc:Fallback>
                <p:oleObj name="公式" r:id="rId15" imgW="586709" imgH="320206" progId="Equation.3">
                  <p:embed/>
                  <p:pic>
                    <p:nvPicPr>
                      <p:cNvPr id="0" name="Object 7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67625" y="1341438"/>
                        <a:ext cx="814388" cy="46513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3032">
                                            <p:txEl>
                                              <p:pRg st="0" end="0"/>
                                            </p:txEl>
                                          </p:spTgt>
                                        </p:tgtEl>
                                        <p:attrNameLst>
                                          <p:attrName>style.visibility</p:attrName>
                                        </p:attrNameLst>
                                      </p:cBhvr>
                                      <p:to>
                                        <p:strVal val="visible"/>
                                      </p:to>
                                    </p:set>
                                    <p:animEffect transition="in" filter="wipe(left)">
                                      <p:cBhvr>
                                        <p:cTn id="7" dur="500"/>
                                        <p:tgtEl>
                                          <p:spTgt spid="5130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13028"/>
                                        </p:tgtEl>
                                        <p:attrNameLst>
                                          <p:attrName>style.visibility</p:attrName>
                                        </p:attrNameLst>
                                      </p:cBhvr>
                                      <p:to>
                                        <p:strVal val="visible"/>
                                      </p:to>
                                    </p:set>
                                    <p:animEffect transition="in" filter="wipe(left)">
                                      <p:cBhvr>
                                        <p:cTn id="17" dur="500"/>
                                        <p:tgtEl>
                                          <p:spTgt spid="5130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13094"/>
                                        </p:tgtEl>
                                        <p:attrNameLst>
                                          <p:attrName>style.visibility</p:attrName>
                                        </p:attrNameLst>
                                      </p:cBhvr>
                                      <p:to>
                                        <p:strVal val="visible"/>
                                      </p:to>
                                    </p:set>
                                    <p:animEffect transition="in" filter="wipe(up)">
                                      <p:cBhvr>
                                        <p:cTn id="22" dur="500"/>
                                        <p:tgtEl>
                                          <p:spTgt spid="5130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3097">
                                            <p:txEl>
                                              <p:pRg st="0" end="0"/>
                                            </p:txEl>
                                          </p:spTgt>
                                        </p:tgtEl>
                                        <p:attrNameLst>
                                          <p:attrName>style.visibility</p:attrName>
                                        </p:attrNameLst>
                                      </p:cBhvr>
                                      <p:to>
                                        <p:strVal val="visible"/>
                                      </p:to>
                                    </p:set>
                                    <p:animEffect transition="in" filter="wipe(left)">
                                      <p:cBhvr>
                                        <p:cTn id="27" dur="500"/>
                                        <p:tgtEl>
                                          <p:spTgt spid="513097">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13086"/>
                                        </p:tgtEl>
                                        <p:attrNameLst>
                                          <p:attrName>style.visibility</p:attrName>
                                        </p:attrNameLst>
                                      </p:cBhvr>
                                      <p:to>
                                        <p:strVal val="visible"/>
                                      </p:to>
                                    </p:set>
                                    <p:animEffect transition="in" filter="wipe(left)">
                                      <p:cBhvr>
                                        <p:cTn id="32" dur="500"/>
                                        <p:tgtEl>
                                          <p:spTgt spid="51308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3098"/>
                                        </p:tgtEl>
                                        <p:attrNameLst>
                                          <p:attrName>style.visibility</p:attrName>
                                        </p:attrNameLst>
                                      </p:cBhvr>
                                      <p:to>
                                        <p:strVal val="visible"/>
                                      </p:to>
                                    </p:set>
                                    <p:animEffect transition="in" filter="wipe(left)">
                                      <p:cBhvr>
                                        <p:cTn id="37" dur="500"/>
                                        <p:tgtEl>
                                          <p:spTgt spid="51309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13100"/>
                                        </p:tgtEl>
                                        <p:attrNameLst>
                                          <p:attrName>style.visibility</p:attrName>
                                        </p:attrNameLst>
                                      </p:cBhvr>
                                      <p:to>
                                        <p:strVal val="visible"/>
                                      </p:to>
                                    </p:set>
                                    <p:animEffect transition="in" filter="wipe(left)">
                                      <p:cBhvr>
                                        <p:cTn id="42" dur="500"/>
                                        <p:tgtEl>
                                          <p:spTgt spid="51310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13099"/>
                                        </p:tgtEl>
                                        <p:attrNameLst>
                                          <p:attrName>style.visibility</p:attrName>
                                        </p:attrNameLst>
                                      </p:cBhvr>
                                      <p:to>
                                        <p:strVal val="visible"/>
                                      </p:to>
                                    </p:set>
                                    <p:animEffect transition="in" filter="wipe(left)">
                                      <p:cBhvr>
                                        <p:cTn id="47" dur="500"/>
                                        <p:tgtEl>
                                          <p:spTgt spid="51309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13101"/>
                                        </p:tgtEl>
                                        <p:attrNameLst>
                                          <p:attrName>style.visibility</p:attrName>
                                        </p:attrNameLst>
                                      </p:cBhvr>
                                      <p:to>
                                        <p:strVal val="visible"/>
                                      </p:to>
                                    </p:set>
                                    <p:animEffect transition="in" filter="wipe(left)">
                                      <p:cBhvr>
                                        <p:cTn id="52" dur="500"/>
                                        <p:tgtEl>
                                          <p:spTgt spid="51310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13102"/>
                                        </p:tgtEl>
                                        <p:attrNameLst>
                                          <p:attrName>style.visibility</p:attrName>
                                        </p:attrNameLst>
                                      </p:cBhvr>
                                      <p:to>
                                        <p:strVal val="visible"/>
                                      </p:to>
                                    </p:set>
                                    <p:animEffect transition="in" filter="wipe(left)">
                                      <p:cBhvr>
                                        <p:cTn id="57" dur="500"/>
                                        <p:tgtEl>
                                          <p:spTgt spid="51310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513103"/>
                                        </p:tgtEl>
                                        <p:attrNameLst>
                                          <p:attrName>style.visibility</p:attrName>
                                        </p:attrNameLst>
                                      </p:cBhvr>
                                      <p:to>
                                        <p:strVal val="visible"/>
                                      </p:to>
                                    </p:set>
                                    <p:animEffect transition="in" filter="wipe(left)">
                                      <p:cBhvr>
                                        <p:cTn id="62" dur="500"/>
                                        <p:tgtEl>
                                          <p:spTgt spid="51310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13088">
                                            <p:txEl>
                                              <p:pRg st="0" end="0"/>
                                            </p:txEl>
                                          </p:spTgt>
                                        </p:tgtEl>
                                        <p:attrNameLst>
                                          <p:attrName>style.visibility</p:attrName>
                                        </p:attrNameLst>
                                      </p:cBhvr>
                                      <p:to>
                                        <p:strVal val="visible"/>
                                      </p:to>
                                    </p:set>
                                    <p:animEffect transition="in" filter="wipe(left)">
                                      <p:cBhvr>
                                        <p:cTn id="67" dur="500"/>
                                        <p:tgtEl>
                                          <p:spTgt spid="513088">
                                            <p:txEl>
                                              <p:pRg st="0" end="0"/>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513087"/>
                                        </p:tgtEl>
                                        <p:attrNameLst>
                                          <p:attrName>style.visibility</p:attrName>
                                        </p:attrNameLst>
                                      </p:cBhvr>
                                      <p:to>
                                        <p:strVal val="visible"/>
                                      </p:to>
                                    </p:set>
                                    <p:animEffect transition="in" filter="wipe(down)">
                                      <p:cBhvr>
                                        <p:cTn id="72" dur="500"/>
                                        <p:tgtEl>
                                          <p:spTgt spid="51308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513096"/>
                                        </p:tgtEl>
                                        <p:attrNameLst>
                                          <p:attrName>style.visibility</p:attrName>
                                        </p:attrNameLst>
                                      </p:cBhvr>
                                      <p:to>
                                        <p:strVal val="visible"/>
                                      </p:to>
                                    </p:set>
                                    <p:animEffect transition="in" filter="wipe(down)">
                                      <p:cBhvr>
                                        <p:cTn id="77" dur="500"/>
                                        <p:tgtEl>
                                          <p:spTgt spid="513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32" grpId="0" build="p" autoUpdateAnimBg="0"/>
      <p:bldP spid="513088" grpId="0" build="p" autoUpdateAnimBg="0"/>
      <p:bldP spid="513094" grpId="0" animBg="1"/>
      <p:bldP spid="513097" grpId="0" build="p" autoUpdateAnimBg="0"/>
      <p:bldP spid="513098" grpId="0" animBg="1"/>
      <p:bldP spid="5130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4">
            <a:extLst>
              <a:ext uri="{FF2B5EF4-FFF2-40B4-BE49-F238E27FC236}">
                <a16:creationId xmlns:a16="http://schemas.microsoft.com/office/drawing/2014/main" id="{3190B196-C876-4DEA-92B4-4EABC49200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00" t="7012" r="11151" b="10390"/>
          <a:stretch/>
        </p:blipFill>
        <p:spPr bwMode="auto">
          <a:xfrm>
            <a:off x="1331640" y="800707"/>
            <a:ext cx="7038477" cy="5256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Text Box 2">
            <a:extLst>
              <a:ext uri="{FF2B5EF4-FFF2-40B4-BE49-F238E27FC236}">
                <a16:creationId xmlns:a16="http://schemas.microsoft.com/office/drawing/2014/main" id="{B9307EB9-32B8-4A24-9F8B-474A49345FE9}"/>
              </a:ext>
            </a:extLst>
          </p:cNvPr>
          <p:cNvSpPr txBox="1">
            <a:spLocks noChangeArrowheads="1"/>
          </p:cNvSpPr>
          <p:nvPr/>
        </p:nvSpPr>
        <p:spPr bwMode="auto">
          <a:xfrm>
            <a:off x="71438" y="44450"/>
            <a:ext cx="8642350" cy="1073150"/>
          </a:xfrm>
          <a:prstGeom prst="rect">
            <a:avLst/>
          </a:prstGeom>
          <a:noFill/>
          <a:ln w="9525">
            <a:noFill/>
            <a:miter lim="800000"/>
            <a:headEnd/>
            <a:tailEnd/>
          </a:ln>
          <a:effectLst/>
        </p:spPr>
        <p:txBody>
          <a:bodyPr>
            <a:spAutoFit/>
          </a:bodyPr>
          <a:lstStyle/>
          <a:p>
            <a:pPr eaLnBrk="1" hangingPunct="1">
              <a:lnSpc>
                <a:spcPct val="105000"/>
              </a:lnSpc>
              <a:spcBef>
                <a:spcPct val="20000"/>
              </a:spcBef>
              <a:defRPr/>
            </a:pPr>
            <a:r>
              <a:rPr kumimoji="1" lang="zh-CN" altLang="en-US" sz="2800">
                <a:solidFill>
                  <a:srgbClr val="00FFFF"/>
                </a:solidFill>
                <a:effectLst>
                  <a:outerShdw blurRad="38100" dist="38100" dir="2700000" algn="tl">
                    <a:srgbClr val="FFFFFF"/>
                  </a:outerShdw>
                </a:effectLst>
                <a:latin typeface="Times New Roman" pitchFamily="18" charset="0"/>
                <a:ea typeface="宋体" charset="-122"/>
              </a:rPr>
              <a:t>例</a:t>
            </a:r>
            <a:r>
              <a:rPr kumimoji="1" lang="zh-CN" altLang="en-US" sz="2800">
                <a:effectLst>
                  <a:outerShdw blurRad="38100" dist="38100" dir="2700000" algn="tl">
                    <a:srgbClr val="808080"/>
                  </a:outerShdw>
                </a:effectLst>
                <a:latin typeface="Times New Roman" pitchFamily="18" charset="0"/>
                <a:ea typeface="宋体" charset="-122"/>
              </a:rPr>
              <a:t>  </a:t>
            </a:r>
            <a:r>
              <a:rPr kumimoji="1" lang="zh-CN" altLang="en-US" sz="2800">
                <a:latin typeface="Times New Roman" pitchFamily="18" charset="0"/>
                <a:ea typeface="宋体" charset="-122"/>
              </a:rPr>
              <a:t>一水库的重力坝宽</a:t>
            </a:r>
            <a:r>
              <a:rPr kumimoji="1" lang="zh-CN" altLang="en-US" sz="2800">
                <a:solidFill>
                  <a:srgbClr val="FFFF00"/>
                </a:solidFill>
                <a:latin typeface="Times New Roman" pitchFamily="18" charset="0"/>
                <a:ea typeface="宋体" charset="-122"/>
              </a:rPr>
              <a:t> </a:t>
            </a:r>
            <a:r>
              <a:rPr kumimoji="1" lang="en-US" altLang="zh-CN" sz="2800" i="1">
                <a:solidFill>
                  <a:srgbClr val="FFFF00"/>
                </a:solidFill>
                <a:latin typeface="Times New Roman" pitchFamily="18" charset="0"/>
                <a:ea typeface="宋体" charset="-122"/>
              </a:rPr>
              <a:t>b</a:t>
            </a:r>
            <a:r>
              <a:rPr kumimoji="1" lang="zh-CN" altLang="en-US" sz="2800">
                <a:latin typeface="Times New Roman" pitchFamily="18" charset="0"/>
                <a:ea typeface="宋体" charset="-122"/>
              </a:rPr>
              <a:t>、水深为</a:t>
            </a:r>
            <a:r>
              <a:rPr kumimoji="1" lang="zh-CN" altLang="en-US" sz="1600">
                <a:solidFill>
                  <a:srgbClr val="FFFF00"/>
                </a:solidFill>
                <a:latin typeface="Times New Roman" pitchFamily="18" charset="0"/>
                <a:ea typeface="宋体" charset="-122"/>
              </a:rPr>
              <a:t> </a:t>
            </a:r>
            <a:r>
              <a:rPr kumimoji="1" lang="en-US" altLang="zh-CN" sz="2800" i="1">
                <a:solidFill>
                  <a:srgbClr val="FFFF00"/>
                </a:solidFill>
                <a:latin typeface="Times New Roman" pitchFamily="18" charset="0"/>
                <a:ea typeface="宋体" charset="-122"/>
              </a:rPr>
              <a:t>H</a:t>
            </a:r>
            <a:r>
              <a:rPr kumimoji="1" lang="en-US" altLang="zh-CN" sz="2800">
                <a:latin typeface="Times New Roman" pitchFamily="18" charset="0"/>
                <a:ea typeface="宋体" charset="-122"/>
              </a:rPr>
              <a:t>.  </a:t>
            </a:r>
          </a:p>
          <a:p>
            <a:pPr eaLnBrk="1" hangingPunct="1">
              <a:lnSpc>
                <a:spcPct val="105000"/>
              </a:lnSpc>
              <a:spcBef>
                <a:spcPct val="20000"/>
              </a:spcBef>
              <a:defRPr/>
            </a:pPr>
            <a:r>
              <a:rPr kumimoji="1" lang="zh-CN" altLang="en-US" sz="2800">
                <a:solidFill>
                  <a:srgbClr val="00FFFF"/>
                </a:solidFill>
                <a:latin typeface="Times New Roman" pitchFamily="18" charset="0"/>
                <a:ea typeface="宋体" charset="-122"/>
              </a:rPr>
              <a:t>求 </a:t>
            </a:r>
            <a:r>
              <a:rPr kumimoji="1" lang="zh-CN" altLang="en-US" sz="2800">
                <a:latin typeface="Times New Roman" pitchFamily="18" charset="0"/>
                <a:ea typeface="宋体" charset="-122"/>
              </a:rPr>
              <a:t> 坝体所</a:t>
            </a:r>
            <a:r>
              <a:rPr kumimoji="1" lang="zh-CN" altLang="en-US" sz="2800">
                <a:solidFill>
                  <a:srgbClr val="00FF00"/>
                </a:solidFill>
                <a:latin typeface="Times New Roman" pitchFamily="18" charset="0"/>
                <a:ea typeface="宋体" charset="-122"/>
              </a:rPr>
              <a:t>受水的压力</a:t>
            </a:r>
            <a:r>
              <a:rPr kumimoji="1" lang="zh-CN" altLang="en-US" sz="2800">
                <a:latin typeface="Times New Roman" pitchFamily="18" charset="0"/>
                <a:ea typeface="宋体" charset="-122"/>
              </a:rPr>
              <a:t>及其</a:t>
            </a:r>
            <a:r>
              <a:rPr kumimoji="1" lang="zh-CN" altLang="en-US" sz="2800">
                <a:solidFill>
                  <a:srgbClr val="00FF00"/>
                </a:solidFill>
                <a:latin typeface="Times New Roman" pitchFamily="18" charset="0"/>
                <a:ea typeface="宋体" charset="-122"/>
              </a:rPr>
              <a:t>（等效）作用点</a:t>
            </a:r>
            <a:r>
              <a:rPr kumimoji="1" lang="en-US" altLang="zh-CN" sz="2800">
                <a:latin typeface="Times New Roman" pitchFamily="18" charset="0"/>
                <a:ea typeface="宋体" charset="-122"/>
              </a:rPr>
              <a:t>.</a:t>
            </a:r>
          </a:p>
        </p:txBody>
      </p:sp>
      <p:graphicFrame>
        <p:nvGraphicFramePr>
          <p:cNvPr id="514051" name="Object 3">
            <a:extLst>
              <a:ext uri="{FF2B5EF4-FFF2-40B4-BE49-F238E27FC236}">
                <a16:creationId xmlns:a16="http://schemas.microsoft.com/office/drawing/2014/main" id="{43FF5076-994C-4A6F-93E0-D5401745BB01}"/>
              </a:ext>
            </a:extLst>
          </p:cNvPr>
          <p:cNvGraphicFramePr>
            <a:graphicFrameLocks noChangeAspect="1"/>
          </p:cNvGraphicFramePr>
          <p:nvPr/>
        </p:nvGraphicFramePr>
        <p:xfrm>
          <a:off x="504825" y="2268538"/>
          <a:ext cx="1330325" cy="377825"/>
        </p:xfrm>
        <a:graphic>
          <a:graphicData uri="http://schemas.openxmlformats.org/presentationml/2006/ole">
            <mc:AlternateContent xmlns:mc="http://schemas.openxmlformats.org/markup-compatibility/2006">
              <mc:Choice xmlns:v="urn:schemas-microsoft-com:vml" Requires="v">
                <p:oleObj spid="_x0000_s7309" name="公式" r:id="rId4" imgW="1196309" imgH="304745" progId="Equation.3">
                  <p:embed/>
                </p:oleObj>
              </mc:Choice>
              <mc:Fallback>
                <p:oleObj name="公式" r:id="rId4" imgW="1196309" imgH="304745"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25" y="2268538"/>
                        <a:ext cx="1330325"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052" name="Text Box 4">
            <a:extLst>
              <a:ext uri="{FF2B5EF4-FFF2-40B4-BE49-F238E27FC236}">
                <a16:creationId xmlns:a16="http://schemas.microsoft.com/office/drawing/2014/main" id="{1F1B28CE-FE67-494A-85A7-08D7BE248C81}"/>
              </a:ext>
            </a:extLst>
          </p:cNvPr>
          <p:cNvSpPr txBox="1">
            <a:spLocks noChangeArrowheads="1"/>
          </p:cNvSpPr>
          <p:nvPr/>
        </p:nvSpPr>
        <p:spPr bwMode="auto">
          <a:xfrm>
            <a:off x="71438" y="1160463"/>
            <a:ext cx="46085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05000"/>
              </a:lnSpc>
              <a:spcBef>
                <a:spcPct val="50000"/>
              </a:spcBef>
            </a:pPr>
            <a:r>
              <a:rPr kumimoji="1" lang="zh-CN" altLang="en-US">
                <a:solidFill>
                  <a:srgbClr val="FFFF00"/>
                </a:solidFill>
                <a:latin typeface="宋体" panose="02010600030101010101" pitchFamily="2" charset="-122"/>
                <a:ea typeface="宋体" panose="02010600030101010101" pitchFamily="2" charset="-122"/>
              </a:rPr>
              <a:t>解</a:t>
            </a:r>
            <a:r>
              <a:rPr kumimoji="1" lang="en-US" altLang="zh-CN">
                <a:solidFill>
                  <a:srgbClr val="FFFF00"/>
                </a:solidFill>
                <a:latin typeface="宋体" panose="02010600030101010101" pitchFamily="2" charset="-122"/>
                <a:ea typeface="宋体" panose="02010600030101010101" pitchFamily="2" charset="-122"/>
              </a:rPr>
              <a:t>:</a:t>
            </a:r>
          </a:p>
        </p:txBody>
      </p:sp>
      <p:grpSp>
        <p:nvGrpSpPr>
          <p:cNvPr id="7173" name="Group 7">
            <a:extLst>
              <a:ext uri="{FF2B5EF4-FFF2-40B4-BE49-F238E27FC236}">
                <a16:creationId xmlns:a16="http://schemas.microsoft.com/office/drawing/2014/main" id="{8F54D284-3C79-4567-A47B-47522D1F70F3}"/>
              </a:ext>
            </a:extLst>
          </p:cNvPr>
          <p:cNvGrpSpPr>
            <a:grpSpLocks/>
          </p:cNvGrpSpPr>
          <p:nvPr/>
        </p:nvGrpSpPr>
        <p:grpSpPr bwMode="auto">
          <a:xfrm>
            <a:off x="5283200" y="1125538"/>
            <a:ext cx="3752850" cy="3313112"/>
            <a:chOff x="3238" y="709"/>
            <a:chExt cx="2364" cy="2087"/>
          </a:xfrm>
        </p:grpSpPr>
        <p:sp>
          <p:nvSpPr>
            <p:cNvPr id="7219" name="Rectangle 8">
              <a:extLst>
                <a:ext uri="{FF2B5EF4-FFF2-40B4-BE49-F238E27FC236}">
                  <a16:creationId xmlns:a16="http://schemas.microsoft.com/office/drawing/2014/main" id="{473B84CC-33E8-4774-8E95-7E42F99B0ACD}"/>
                </a:ext>
              </a:extLst>
            </p:cNvPr>
            <p:cNvSpPr>
              <a:spLocks noChangeArrowheads="1"/>
            </p:cNvSpPr>
            <p:nvPr/>
          </p:nvSpPr>
          <p:spPr bwMode="auto">
            <a:xfrm>
              <a:off x="3243" y="890"/>
              <a:ext cx="776" cy="1142"/>
            </a:xfrm>
            <a:prstGeom prst="rect">
              <a:avLst/>
            </a:prstGeom>
            <a:gradFill rotWithShape="1">
              <a:gsLst>
                <a:gs pos="0">
                  <a:srgbClr val="FFFFFF"/>
                </a:gs>
                <a:gs pos="100000">
                  <a:srgbClr val="00CCFF">
                    <a:alpha val="50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kumimoji="1" lang="zh-CN" altLang="zh-CN" sz="2800" i="1">
                <a:solidFill>
                  <a:srgbClr val="FFFF00"/>
                </a:solidFill>
                <a:latin typeface="Times New Roman" panose="02020603050405020304" pitchFamily="18" charset="0"/>
                <a:ea typeface="黑体" panose="02010609060101010101" pitchFamily="49" charset="-122"/>
              </a:endParaRPr>
            </a:p>
          </p:txBody>
        </p:sp>
        <p:sp>
          <p:nvSpPr>
            <p:cNvPr id="7220" name="Freeform 9" descr="信纸">
              <a:extLst>
                <a:ext uri="{FF2B5EF4-FFF2-40B4-BE49-F238E27FC236}">
                  <a16:creationId xmlns:a16="http://schemas.microsoft.com/office/drawing/2014/main" id="{BBE1D63D-DB85-48EF-A652-8381E29B40DF}"/>
                </a:ext>
              </a:extLst>
            </p:cNvPr>
            <p:cNvSpPr>
              <a:spLocks/>
            </p:cNvSpPr>
            <p:nvPr/>
          </p:nvSpPr>
          <p:spPr bwMode="auto">
            <a:xfrm>
              <a:off x="4001" y="711"/>
              <a:ext cx="643" cy="1825"/>
            </a:xfrm>
            <a:custGeom>
              <a:avLst/>
              <a:gdLst>
                <a:gd name="T0" fmla="*/ 643 w 643"/>
                <a:gd name="T1" fmla="*/ 585 h 1825"/>
                <a:gd name="T2" fmla="*/ 16 w 643"/>
                <a:gd name="T3" fmla="*/ 0 h 1825"/>
                <a:gd name="T4" fmla="*/ 0 w 643"/>
                <a:gd name="T5" fmla="*/ 1344 h 1825"/>
                <a:gd name="T6" fmla="*/ 632 w 643"/>
                <a:gd name="T7" fmla="*/ 1825 h 1825"/>
                <a:gd name="T8" fmla="*/ 636 w 643"/>
                <a:gd name="T9" fmla="*/ 547 h 1825"/>
                <a:gd name="T10" fmla="*/ 0 60000 65536"/>
                <a:gd name="T11" fmla="*/ 0 60000 65536"/>
                <a:gd name="T12" fmla="*/ 0 60000 65536"/>
                <a:gd name="T13" fmla="*/ 0 60000 65536"/>
                <a:gd name="T14" fmla="*/ 0 60000 65536"/>
                <a:gd name="T15" fmla="*/ 0 w 643"/>
                <a:gd name="T16" fmla="*/ 0 h 1825"/>
                <a:gd name="T17" fmla="*/ 643 w 643"/>
                <a:gd name="T18" fmla="*/ 1825 h 1825"/>
              </a:gdLst>
              <a:ahLst/>
              <a:cxnLst>
                <a:cxn ang="T10">
                  <a:pos x="T0" y="T1"/>
                </a:cxn>
                <a:cxn ang="T11">
                  <a:pos x="T2" y="T3"/>
                </a:cxn>
                <a:cxn ang="T12">
                  <a:pos x="T4" y="T5"/>
                </a:cxn>
                <a:cxn ang="T13">
                  <a:pos x="T6" y="T7"/>
                </a:cxn>
                <a:cxn ang="T14">
                  <a:pos x="T8" y="T9"/>
                </a:cxn>
              </a:cxnLst>
              <a:rect l="T15" t="T16" r="T17" b="T18"/>
              <a:pathLst>
                <a:path w="643" h="1825">
                  <a:moveTo>
                    <a:pt x="643" y="585"/>
                  </a:moveTo>
                  <a:lnTo>
                    <a:pt x="16" y="0"/>
                  </a:lnTo>
                  <a:lnTo>
                    <a:pt x="0" y="1344"/>
                  </a:lnTo>
                  <a:lnTo>
                    <a:pt x="632" y="1825"/>
                  </a:lnTo>
                  <a:lnTo>
                    <a:pt x="636" y="547"/>
                  </a:lnTo>
                </a:path>
              </a:pathLst>
            </a:custGeom>
            <a:blipFill dpi="0" rotWithShape="1">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type="none" w="med" len="med"/>
                  <a:tailEnd type="none" w="med" len="med"/>
                </a14:hiddenLine>
              </a:ext>
            </a:extLst>
          </p:spPr>
          <p:txBody>
            <a:bodyPr/>
            <a:lstStyle/>
            <a:p>
              <a:endParaRPr lang="zh-CN" altLang="en-US"/>
            </a:p>
          </p:txBody>
        </p:sp>
        <p:sp>
          <p:nvSpPr>
            <p:cNvPr id="7221" name="Freeform 10" descr="信纸">
              <a:extLst>
                <a:ext uri="{FF2B5EF4-FFF2-40B4-BE49-F238E27FC236}">
                  <a16:creationId xmlns:a16="http://schemas.microsoft.com/office/drawing/2014/main" id="{F2177311-CE5C-4BA1-82E9-AC6CC6B12C96}"/>
                </a:ext>
              </a:extLst>
            </p:cNvPr>
            <p:cNvSpPr>
              <a:spLocks/>
            </p:cNvSpPr>
            <p:nvPr/>
          </p:nvSpPr>
          <p:spPr bwMode="auto">
            <a:xfrm>
              <a:off x="4629" y="1253"/>
              <a:ext cx="850" cy="1311"/>
            </a:xfrm>
            <a:custGeom>
              <a:avLst/>
              <a:gdLst>
                <a:gd name="T0" fmla="*/ 0 w 948"/>
                <a:gd name="T1" fmla="*/ 12 h 1522"/>
                <a:gd name="T2" fmla="*/ 45 w 948"/>
                <a:gd name="T3" fmla="*/ 14 h 1522"/>
                <a:gd name="T4" fmla="*/ 128 w 948"/>
                <a:gd name="T5" fmla="*/ 16 h 1522"/>
                <a:gd name="T6" fmla="*/ 156 w 948"/>
                <a:gd name="T7" fmla="*/ 108 h 1522"/>
                <a:gd name="T8" fmla="*/ 264 w 948"/>
                <a:gd name="T9" fmla="*/ 399 h 1522"/>
                <a:gd name="T10" fmla="*/ 419 w 948"/>
                <a:gd name="T11" fmla="*/ 638 h 1522"/>
                <a:gd name="T12" fmla="*/ 491 w 948"/>
                <a:gd name="T13" fmla="*/ 702 h 1522"/>
                <a:gd name="T14" fmla="*/ 468 w 948"/>
                <a:gd name="T15" fmla="*/ 720 h 1522"/>
                <a:gd name="T16" fmla="*/ 0 w 948"/>
                <a:gd name="T17" fmla="*/ 721 h 1522"/>
                <a:gd name="T18" fmla="*/ 0 w 948"/>
                <a:gd name="T19" fmla="*/ 12 h 15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8"/>
                <a:gd name="T31" fmla="*/ 0 h 1522"/>
                <a:gd name="T32" fmla="*/ 948 w 948"/>
                <a:gd name="T33" fmla="*/ 1522 h 15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8" h="1522">
                  <a:moveTo>
                    <a:pt x="0" y="25"/>
                  </a:moveTo>
                  <a:lnTo>
                    <a:pt x="78" y="28"/>
                  </a:lnTo>
                  <a:cubicBezTo>
                    <a:pt x="115" y="29"/>
                    <a:pt x="188" y="0"/>
                    <a:pt x="220" y="33"/>
                  </a:cubicBezTo>
                  <a:cubicBezTo>
                    <a:pt x="252" y="66"/>
                    <a:pt x="229" y="92"/>
                    <a:pt x="269" y="226"/>
                  </a:cubicBezTo>
                  <a:cubicBezTo>
                    <a:pt x="308" y="361"/>
                    <a:pt x="380" y="655"/>
                    <a:pt x="455" y="841"/>
                  </a:cubicBezTo>
                  <a:cubicBezTo>
                    <a:pt x="527" y="1027"/>
                    <a:pt x="665" y="1233"/>
                    <a:pt x="723" y="1346"/>
                  </a:cubicBezTo>
                  <a:cubicBezTo>
                    <a:pt x="788" y="1453"/>
                    <a:pt x="832" y="1452"/>
                    <a:pt x="846" y="1480"/>
                  </a:cubicBezTo>
                  <a:cubicBezTo>
                    <a:pt x="859" y="1509"/>
                    <a:pt x="948" y="1512"/>
                    <a:pt x="807" y="1519"/>
                  </a:cubicBezTo>
                  <a:lnTo>
                    <a:pt x="0" y="1522"/>
                  </a:lnTo>
                  <a:lnTo>
                    <a:pt x="0" y="25"/>
                  </a:lnTo>
                  <a:close/>
                </a:path>
              </a:pathLst>
            </a:custGeom>
            <a:blipFill dpi="0" rotWithShape="0">
              <a:blip r:embed="rId6"/>
              <a:srcRect/>
              <a:tile tx="0" ty="0" sx="100000" sy="100000" flip="none" algn="tl"/>
            </a:blipFill>
            <a:ln w="19050" cmpd="sng">
              <a:solidFill>
                <a:srgbClr val="CC9900"/>
              </a:solidFill>
              <a:round/>
              <a:headEnd/>
              <a:tailEnd/>
            </a:ln>
          </p:spPr>
          <p:txBody>
            <a:bodyPr/>
            <a:lstStyle/>
            <a:p>
              <a:endParaRPr lang="zh-CN" altLang="en-US"/>
            </a:p>
          </p:txBody>
        </p:sp>
        <p:sp>
          <p:nvSpPr>
            <p:cNvPr id="7222" name="Freeform 11" descr="信纸">
              <a:extLst>
                <a:ext uri="{FF2B5EF4-FFF2-40B4-BE49-F238E27FC236}">
                  <a16:creationId xmlns:a16="http://schemas.microsoft.com/office/drawing/2014/main" id="{28F25BF1-FC32-45BB-91D4-EF03642DC54C}"/>
                </a:ext>
              </a:extLst>
            </p:cNvPr>
            <p:cNvSpPr>
              <a:spLocks/>
            </p:cNvSpPr>
            <p:nvPr/>
          </p:nvSpPr>
          <p:spPr bwMode="auto">
            <a:xfrm>
              <a:off x="4013" y="709"/>
              <a:ext cx="806" cy="568"/>
            </a:xfrm>
            <a:custGeom>
              <a:avLst/>
              <a:gdLst>
                <a:gd name="T0" fmla="*/ 3 w 899"/>
                <a:gd name="T1" fmla="*/ 2 h 659"/>
                <a:gd name="T2" fmla="*/ 124 w 899"/>
                <a:gd name="T3" fmla="*/ 3 h 659"/>
                <a:gd name="T4" fmla="*/ 521 w 899"/>
                <a:gd name="T5" fmla="*/ 310 h 659"/>
                <a:gd name="T6" fmla="*/ 394 w 899"/>
                <a:gd name="T7" fmla="*/ 314 h 659"/>
                <a:gd name="T8" fmla="*/ 0 w 899"/>
                <a:gd name="T9" fmla="*/ 0 h 659"/>
                <a:gd name="T10" fmla="*/ 0 60000 65536"/>
                <a:gd name="T11" fmla="*/ 0 60000 65536"/>
                <a:gd name="T12" fmla="*/ 0 60000 65536"/>
                <a:gd name="T13" fmla="*/ 0 60000 65536"/>
                <a:gd name="T14" fmla="*/ 0 60000 65536"/>
                <a:gd name="T15" fmla="*/ 0 w 899"/>
                <a:gd name="T16" fmla="*/ 0 h 659"/>
                <a:gd name="T17" fmla="*/ 899 w 899"/>
                <a:gd name="T18" fmla="*/ 659 h 659"/>
              </a:gdLst>
              <a:ahLst/>
              <a:cxnLst>
                <a:cxn ang="T10">
                  <a:pos x="T0" y="T1"/>
                </a:cxn>
                <a:cxn ang="T11">
                  <a:pos x="T2" y="T3"/>
                </a:cxn>
                <a:cxn ang="T12">
                  <a:pos x="T4" y="T5"/>
                </a:cxn>
                <a:cxn ang="T13">
                  <a:pos x="T6" y="T7"/>
                </a:cxn>
                <a:cxn ang="T14">
                  <a:pos x="T8" y="T9"/>
                </a:cxn>
              </a:cxnLst>
              <a:rect l="T15" t="T16" r="T17" b="T18"/>
              <a:pathLst>
                <a:path w="899" h="659">
                  <a:moveTo>
                    <a:pt x="3" y="2"/>
                  </a:moveTo>
                  <a:lnTo>
                    <a:pt x="214" y="3"/>
                  </a:lnTo>
                  <a:lnTo>
                    <a:pt x="899" y="653"/>
                  </a:lnTo>
                  <a:lnTo>
                    <a:pt x="682" y="659"/>
                  </a:lnTo>
                  <a:lnTo>
                    <a:pt x="0" y="0"/>
                  </a:lnTo>
                </a:path>
              </a:pathLst>
            </a:custGeom>
            <a:blipFill dpi="0" rotWithShape="1">
              <a:blip r:embed="rId6"/>
              <a:srcRect/>
              <a:tile tx="0" ty="0" sx="100000" sy="100000" flip="none" algn="tl"/>
            </a:blipFill>
            <a:ln w="9525">
              <a:solidFill>
                <a:srgbClr val="CC9900"/>
              </a:solidFill>
              <a:round/>
              <a:headEnd type="none" w="med" len="med"/>
              <a:tailEnd type="none" w="med" len="med"/>
            </a:ln>
          </p:spPr>
          <p:txBody>
            <a:bodyPr/>
            <a:lstStyle/>
            <a:p>
              <a:endParaRPr lang="zh-CN" altLang="en-US"/>
            </a:p>
          </p:txBody>
        </p:sp>
        <p:sp>
          <p:nvSpPr>
            <p:cNvPr id="7223" name="Freeform 12">
              <a:extLst>
                <a:ext uri="{FF2B5EF4-FFF2-40B4-BE49-F238E27FC236}">
                  <a16:creationId xmlns:a16="http://schemas.microsoft.com/office/drawing/2014/main" id="{95D14EF4-CB0C-4F61-B645-5DC26FC45192}"/>
                </a:ext>
              </a:extLst>
            </p:cNvPr>
            <p:cNvSpPr>
              <a:spLocks/>
            </p:cNvSpPr>
            <p:nvPr/>
          </p:nvSpPr>
          <p:spPr bwMode="auto">
            <a:xfrm>
              <a:off x="3238" y="890"/>
              <a:ext cx="615" cy="1663"/>
            </a:xfrm>
            <a:custGeom>
              <a:avLst/>
              <a:gdLst>
                <a:gd name="T0" fmla="*/ 605 w 615"/>
                <a:gd name="T1" fmla="*/ 530 h 1663"/>
                <a:gd name="T2" fmla="*/ 5 w 615"/>
                <a:gd name="T3" fmla="*/ 0 h 1663"/>
                <a:gd name="T4" fmla="*/ 0 w 615"/>
                <a:gd name="T5" fmla="*/ 1126 h 1663"/>
                <a:gd name="T6" fmla="*/ 615 w 615"/>
                <a:gd name="T7" fmla="*/ 1663 h 1663"/>
                <a:gd name="T8" fmla="*/ 612 w 615"/>
                <a:gd name="T9" fmla="*/ 536 h 1663"/>
                <a:gd name="T10" fmla="*/ 0 60000 65536"/>
                <a:gd name="T11" fmla="*/ 0 60000 65536"/>
                <a:gd name="T12" fmla="*/ 0 60000 65536"/>
                <a:gd name="T13" fmla="*/ 0 60000 65536"/>
                <a:gd name="T14" fmla="*/ 0 60000 65536"/>
                <a:gd name="T15" fmla="*/ 0 w 615"/>
                <a:gd name="T16" fmla="*/ 0 h 1663"/>
                <a:gd name="T17" fmla="*/ 615 w 615"/>
                <a:gd name="T18" fmla="*/ 1663 h 1663"/>
              </a:gdLst>
              <a:ahLst/>
              <a:cxnLst>
                <a:cxn ang="T10">
                  <a:pos x="T0" y="T1"/>
                </a:cxn>
                <a:cxn ang="T11">
                  <a:pos x="T2" y="T3"/>
                </a:cxn>
                <a:cxn ang="T12">
                  <a:pos x="T4" y="T5"/>
                </a:cxn>
                <a:cxn ang="T13">
                  <a:pos x="T6" y="T7"/>
                </a:cxn>
                <a:cxn ang="T14">
                  <a:pos x="T8" y="T9"/>
                </a:cxn>
              </a:cxnLst>
              <a:rect l="T15" t="T16" r="T17" b="T18"/>
              <a:pathLst>
                <a:path w="615" h="1663">
                  <a:moveTo>
                    <a:pt x="605" y="530"/>
                  </a:moveTo>
                  <a:lnTo>
                    <a:pt x="5" y="0"/>
                  </a:lnTo>
                  <a:lnTo>
                    <a:pt x="0" y="1126"/>
                  </a:lnTo>
                  <a:lnTo>
                    <a:pt x="615" y="1663"/>
                  </a:lnTo>
                  <a:lnTo>
                    <a:pt x="612" y="536"/>
                  </a:lnTo>
                </a:path>
              </a:pathLst>
            </a:custGeom>
            <a:gradFill rotWithShape="1">
              <a:gsLst>
                <a:gs pos="0">
                  <a:schemeClr val="bg1">
                    <a:alpha val="57999"/>
                  </a:schemeClr>
                </a:gs>
                <a:gs pos="100000">
                  <a:srgbClr val="00CCFF">
                    <a:alpha val="78000"/>
                  </a:srgbClr>
                </a:gs>
              </a:gsLst>
              <a:lin ang="5400000" scaled="1"/>
            </a:gradFill>
            <a:ln>
              <a:noFill/>
            </a:ln>
            <a:extLst>
              <a:ext uri="{91240B29-F687-4F45-9708-019B960494DF}">
                <a14:hiddenLine xmlns:a14="http://schemas.microsoft.com/office/drawing/2010/main" w="9525">
                  <a:solidFill>
                    <a:srgbClr val="000000"/>
                  </a:solidFill>
                  <a:round/>
                  <a:headEnd type="none" w="med" len="med"/>
                  <a:tailEnd type="none" w="med" len="med"/>
                </a14:hiddenLine>
              </a:ext>
            </a:extLst>
          </p:spPr>
          <p:txBody>
            <a:bodyPr/>
            <a:lstStyle/>
            <a:p>
              <a:endParaRPr lang="zh-CN" altLang="en-US"/>
            </a:p>
          </p:txBody>
        </p:sp>
        <p:sp>
          <p:nvSpPr>
            <p:cNvPr id="7224" name="Freeform 13">
              <a:extLst>
                <a:ext uri="{FF2B5EF4-FFF2-40B4-BE49-F238E27FC236}">
                  <a16:creationId xmlns:a16="http://schemas.microsoft.com/office/drawing/2014/main" id="{DDC48BB6-C36E-4336-BC41-799650A7A74C}"/>
                </a:ext>
              </a:extLst>
            </p:cNvPr>
            <p:cNvSpPr>
              <a:spLocks/>
            </p:cNvSpPr>
            <p:nvPr/>
          </p:nvSpPr>
          <p:spPr bwMode="auto">
            <a:xfrm>
              <a:off x="3987" y="880"/>
              <a:ext cx="636" cy="1668"/>
            </a:xfrm>
            <a:custGeom>
              <a:avLst/>
              <a:gdLst>
                <a:gd name="T0" fmla="*/ 629 w 636"/>
                <a:gd name="T1" fmla="*/ 542 h 1668"/>
                <a:gd name="T2" fmla="*/ 0 w 636"/>
                <a:gd name="T3" fmla="*/ 0 h 1668"/>
                <a:gd name="T4" fmla="*/ 6 w 636"/>
                <a:gd name="T5" fmla="*/ 1159 h 1668"/>
                <a:gd name="T6" fmla="*/ 636 w 636"/>
                <a:gd name="T7" fmla="*/ 1668 h 1668"/>
                <a:gd name="T8" fmla="*/ 636 w 636"/>
                <a:gd name="T9" fmla="*/ 548 h 1668"/>
                <a:gd name="T10" fmla="*/ 0 60000 65536"/>
                <a:gd name="T11" fmla="*/ 0 60000 65536"/>
                <a:gd name="T12" fmla="*/ 0 60000 65536"/>
                <a:gd name="T13" fmla="*/ 0 60000 65536"/>
                <a:gd name="T14" fmla="*/ 0 60000 65536"/>
                <a:gd name="T15" fmla="*/ 0 w 636"/>
                <a:gd name="T16" fmla="*/ 0 h 1668"/>
                <a:gd name="T17" fmla="*/ 636 w 636"/>
                <a:gd name="T18" fmla="*/ 1668 h 1668"/>
              </a:gdLst>
              <a:ahLst/>
              <a:cxnLst>
                <a:cxn ang="T10">
                  <a:pos x="T0" y="T1"/>
                </a:cxn>
                <a:cxn ang="T11">
                  <a:pos x="T2" y="T3"/>
                </a:cxn>
                <a:cxn ang="T12">
                  <a:pos x="T4" y="T5"/>
                </a:cxn>
                <a:cxn ang="T13">
                  <a:pos x="T6" y="T7"/>
                </a:cxn>
                <a:cxn ang="T14">
                  <a:pos x="T8" y="T9"/>
                </a:cxn>
              </a:cxnLst>
              <a:rect l="T15" t="T16" r="T17" b="T18"/>
              <a:pathLst>
                <a:path w="636" h="1668">
                  <a:moveTo>
                    <a:pt x="629" y="542"/>
                  </a:moveTo>
                  <a:lnTo>
                    <a:pt x="0" y="0"/>
                  </a:lnTo>
                  <a:lnTo>
                    <a:pt x="6" y="1159"/>
                  </a:lnTo>
                  <a:lnTo>
                    <a:pt x="636" y="1668"/>
                  </a:lnTo>
                  <a:lnTo>
                    <a:pt x="636" y="548"/>
                  </a:lnTo>
                </a:path>
              </a:pathLst>
            </a:custGeom>
            <a:gradFill rotWithShape="1">
              <a:gsLst>
                <a:gs pos="0">
                  <a:schemeClr val="bg1">
                    <a:alpha val="79999"/>
                  </a:schemeClr>
                </a:gs>
                <a:gs pos="100000">
                  <a:srgbClr val="00CCFF">
                    <a:alpha val="60001"/>
                  </a:srgbClr>
                </a:gs>
              </a:gsLst>
              <a:lin ang="5400000" scaled="1"/>
            </a:gradFill>
            <a:ln>
              <a:noFill/>
            </a:ln>
            <a:extLst>
              <a:ext uri="{91240B29-F687-4F45-9708-019B960494DF}">
                <a14:hiddenLine xmlns:a14="http://schemas.microsoft.com/office/drawing/2010/main" w="9525">
                  <a:solidFill>
                    <a:srgbClr val="000000"/>
                  </a:solidFill>
                  <a:round/>
                  <a:headEnd type="none" w="med" len="med"/>
                  <a:tailEnd type="none" w="med" len="med"/>
                </a14:hiddenLine>
              </a:ext>
            </a:extLst>
          </p:spPr>
          <p:txBody>
            <a:bodyPr/>
            <a:lstStyle/>
            <a:p>
              <a:endParaRPr lang="zh-CN" altLang="en-US"/>
            </a:p>
          </p:txBody>
        </p:sp>
        <p:sp>
          <p:nvSpPr>
            <p:cNvPr id="7225" name="Rectangle 14">
              <a:extLst>
                <a:ext uri="{FF2B5EF4-FFF2-40B4-BE49-F238E27FC236}">
                  <a16:creationId xmlns:a16="http://schemas.microsoft.com/office/drawing/2014/main" id="{43EC46F2-53F3-49CD-A097-D5F8A1C0DA75}"/>
                </a:ext>
              </a:extLst>
            </p:cNvPr>
            <p:cNvSpPr>
              <a:spLocks noChangeArrowheads="1"/>
            </p:cNvSpPr>
            <p:nvPr/>
          </p:nvSpPr>
          <p:spPr bwMode="auto">
            <a:xfrm>
              <a:off x="3853" y="1413"/>
              <a:ext cx="776" cy="1143"/>
            </a:xfrm>
            <a:prstGeom prst="rect">
              <a:avLst/>
            </a:prstGeom>
            <a:gradFill rotWithShape="1">
              <a:gsLst>
                <a:gs pos="0">
                  <a:srgbClr val="FFFFFF">
                    <a:alpha val="79999"/>
                  </a:srgbClr>
                </a:gs>
                <a:gs pos="100000">
                  <a:srgbClr val="00CCFF">
                    <a:alpha val="54999"/>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kumimoji="1" lang="zh-CN" altLang="zh-CN" sz="2800" i="1">
                <a:solidFill>
                  <a:srgbClr val="FFFF00"/>
                </a:solidFill>
                <a:latin typeface="Times New Roman" panose="02020603050405020304" pitchFamily="18" charset="0"/>
                <a:ea typeface="黑体" panose="02010609060101010101" pitchFamily="49" charset="-122"/>
              </a:endParaRPr>
            </a:p>
          </p:txBody>
        </p:sp>
        <p:sp>
          <p:nvSpPr>
            <p:cNvPr id="7226" name="Freeform 15">
              <a:extLst>
                <a:ext uri="{FF2B5EF4-FFF2-40B4-BE49-F238E27FC236}">
                  <a16:creationId xmlns:a16="http://schemas.microsoft.com/office/drawing/2014/main" id="{9AFD06F5-E877-42D6-8816-B6AA32BACF62}"/>
                </a:ext>
              </a:extLst>
            </p:cNvPr>
            <p:cNvSpPr>
              <a:spLocks/>
            </p:cNvSpPr>
            <p:nvPr/>
          </p:nvSpPr>
          <p:spPr bwMode="auto">
            <a:xfrm>
              <a:off x="4624" y="1012"/>
              <a:ext cx="2" cy="1534"/>
            </a:xfrm>
            <a:custGeom>
              <a:avLst/>
              <a:gdLst>
                <a:gd name="T0" fmla="*/ 2 w 2"/>
                <a:gd name="T1" fmla="*/ 1534 h 1534"/>
                <a:gd name="T2" fmla="*/ 0 w 2"/>
                <a:gd name="T3" fmla="*/ 0 h 1534"/>
                <a:gd name="T4" fmla="*/ 0 60000 65536"/>
                <a:gd name="T5" fmla="*/ 0 60000 65536"/>
                <a:gd name="T6" fmla="*/ 0 w 2"/>
                <a:gd name="T7" fmla="*/ 0 h 1534"/>
                <a:gd name="T8" fmla="*/ 2 w 2"/>
                <a:gd name="T9" fmla="*/ 1534 h 1534"/>
              </a:gdLst>
              <a:ahLst/>
              <a:cxnLst>
                <a:cxn ang="T4">
                  <a:pos x="T0" y="T1"/>
                </a:cxn>
                <a:cxn ang="T5">
                  <a:pos x="T2" y="T3"/>
                </a:cxn>
              </a:cxnLst>
              <a:rect l="T6" t="T7" r="T8" b="T9"/>
              <a:pathLst>
                <a:path w="2" h="1534">
                  <a:moveTo>
                    <a:pt x="2" y="1534"/>
                  </a:moveTo>
                  <a:lnTo>
                    <a:pt x="0" y="0"/>
                  </a:lnTo>
                </a:path>
              </a:pathLst>
            </a:custGeom>
            <a:noFill/>
            <a:ln w="28575" cmpd="sng">
              <a:solidFill>
                <a:srgbClr val="00FFFF"/>
              </a:solidFill>
              <a:round/>
              <a:headEnd/>
              <a:tailEnd type="stealth" w="med"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27" name="Line 16">
              <a:extLst>
                <a:ext uri="{FF2B5EF4-FFF2-40B4-BE49-F238E27FC236}">
                  <a16:creationId xmlns:a16="http://schemas.microsoft.com/office/drawing/2014/main" id="{E8529BFD-D8CB-4273-B483-855BA536CF93}"/>
                </a:ext>
              </a:extLst>
            </p:cNvPr>
            <p:cNvSpPr>
              <a:spLocks noChangeShapeType="1"/>
            </p:cNvSpPr>
            <p:nvPr/>
          </p:nvSpPr>
          <p:spPr bwMode="auto">
            <a:xfrm>
              <a:off x="3833" y="1434"/>
              <a:ext cx="0" cy="1124"/>
            </a:xfrm>
            <a:prstGeom prst="line">
              <a:avLst/>
            </a:prstGeom>
            <a:noFill/>
            <a:ln w="19050">
              <a:solidFill>
                <a:srgbClr val="FFFF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228" name="Object 17">
              <a:extLst>
                <a:ext uri="{FF2B5EF4-FFF2-40B4-BE49-F238E27FC236}">
                  <a16:creationId xmlns:a16="http://schemas.microsoft.com/office/drawing/2014/main" id="{BCCBC92D-3EE9-40F0-B5CA-8201EFCD6549}"/>
                </a:ext>
              </a:extLst>
            </p:cNvPr>
            <p:cNvGraphicFramePr>
              <a:graphicFrameLocks noChangeAspect="1"/>
            </p:cNvGraphicFramePr>
            <p:nvPr/>
          </p:nvGraphicFramePr>
          <p:xfrm>
            <a:off x="3606" y="1842"/>
            <a:ext cx="214" cy="201"/>
          </p:xfrm>
          <a:graphic>
            <a:graphicData uri="http://schemas.openxmlformats.org/presentationml/2006/ole">
              <mc:AlternateContent xmlns:mc="http://schemas.openxmlformats.org/markup-compatibility/2006">
                <mc:Choice xmlns:v="urn:schemas-microsoft-com:vml" Requires="v">
                  <p:oleObj spid="_x0000_s7310" name="公式" r:id="rId7" imgW="137347" imgH="114217" progId="Equation.3">
                    <p:embed/>
                  </p:oleObj>
                </mc:Choice>
                <mc:Fallback>
                  <p:oleObj name="公式" r:id="rId7" imgW="137347" imgH="114217"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6" y="1842"/>
                          <a:ext cx="214" cy="2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29" name="Line 18">
              <a:extLst>
                <a:ext uri="{FF2B5EF4-FFF2-40B4-BE49-F238E27FC236}">
                  <a16:creationId xmlns:a16="http://schemas.microsoft.com/office/drawing/2014/main" id="{D96D893D-898F-40A1-93FD-2045813AA364}"/>
                </a:ext>
              </a:extLst>
            </p:cNvPr>
            <p:cNvSpPr>
              <a:spLocks noChangeShapeType="1"/>
            </p:cNvSpPr>
            <p:nvPr/>
          </p:nvSpPr>
          <p:spPr bwMode="auto">
            <a:xfrm flipV="1">
              <a:off x="3696" y="1422"/>
              <a:ext cx="1377" cy="12"/>
            </a:xfrm>
            <a:prstGeom prst="line">
              <a:avLst/>
            </a:prstGeom>
            <a:noFill/>
            <a:ln w="19050">
              <a:solidFill>
                <a:srgbClr val="00CCFF"/>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0" name="Line 19">
              <a:extLst>
                <a:ext uri="{FF2B5EF4-FFF2-40B4-BE49-F238E27FC236}">
                  <a16:creationId xmlns:a16="http://schemas.microsoft.com/office/drawing/2014/main" id="{39FEF6A7-B81F-432B-877F-49D481AA50D6}"/>
                </a:ext>
              </a:extLst>
            </p:cNvPr>
            <p:cNvSpPr>
              <a:spLocks noChangeShapeType="1"/>
            </p:cNvSpPr>
            <p:nvPr/>
          </p:nvSpPr>
          <p:spPr bwMode="auto">
            <a:xfrm>
              <a:off x="4219" y="709"/>
              <a:ext cx="2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1" name="Line 20">
              <a:extLst>
                <a:ext uri="{FF2B5EF4-FFF2-40B4-BE49-F238E27FC236}">
                  <a16:creationId xmlns:a16="http://schemas.microsoft.com/office/drawing/2014/main" id="{D3A5A6B8-BF6F-422B-858B-349A91E1B449}"/>
                </a:ext>
              </a:extLst>
            </p:cNvPr>
            <p:cNvSpPr>
              <a:spLocks noChangeShapeType="1"/>
            </p:cNvSpPr>
            <p:nvPr/>
          </p:nvSpPr>
          <p:spPr bwMode="auto">
            <a:xfrm>
              <a:off x="4829" y="1268"/>
              <a:ext cx="20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32" name="Freeform 21">
              <a:extLst>
                <a:ext uri="{FF2B5EF4-FFF2-40B4-BE49-F238E27FC236}">
                  <a16:creationId xmlns:a16="http://schemas.microsoft.com/office/drawing/2014/main" id="{078486E9-6AE6-4161-8BD1-338CBA45BEBC}"/>
                </a:ext>
              </a:extLst>
            </p:cNvPr>
            <p:cNvSpPr>
              <a:spLocks/>
            </p:cNvSpPr>
            <p:nvPr/>
          </p:nvSpPr>
          <p:spPr bwMode="auto">
            <a:xfrm>
              <a:off x="4341" y="709"/>
              <a:ext cx="594" cy="552"/>
            </a:xfrm>
            <a:custGeom>
              <a:avLst/>
              <a:gdLst>
                <a:gd name="T0" fmla="*/ 0 w 662"/>
                <a:gd name="T1" fmla="*/ 0 h 641"/>
                <a:gd name="T2" fmla="*/ 385 w 662"/>
                <a:gd name="T3" fmla="*/ 303 h 641"/>
                <a:gd name="T4" fmla="*/ 0 60000 65536"/>
                <a:gd name="T5" fmla="*/ 0 60000 65536"/>
                <a:gd name="T6" fmla="*/ 0 w 662"/>
                <a:gd name="T7" fmla="*/ 0 h 641"/>
                <a:gd name="T8" fmla="*/ 662 w 662"/>
                <a:gd name="T9" fmla="*/ 641 h 641"/>
              </a:gdLst>
              <a:ahLst/>
              <a:cxnLst>
                <a:cxn ang="T4">
                  <a:pos x="T0" y="T1"/>
                </a:cxn>
                <a:cxn ang="T5">
                  <a:pos x="T2" y="T3"/>
                </a:cxn>
              </a:cxnLst>
              <a:rect l="T6" t="T7" r="T8" b="T9"/>
              <a:pathLst>
                <a:path w="662" h="641">
                  <a:moveTo>
                    <a:pt x="0" y="0"/>
                  </a:moveTo>
                  <a:lnTo>
                    <a:pt x="662" y="641"/>
                  </a:lnTo>
                </a:path>
              </a:pathLst>
            </a:custGeom>
            <a:noFill/>
            <a:ln w="9525">
              <a:solidFill>
                <a:srgbClr val="FFFF0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7233" name="Object 22">
              <a:extLst>
                <a:ext uri="{FF2B5EF4-FFF2-40B4-BE49-F238E27FC236}">
                  <a16:creationId xmlns:a16="http://schemas.microsoft.com/office/drawing/2014/main" id="{8F92AF82-6A6F-4ED5-8855-F5F02EC40940}"/>
                </a:ext>
              </a:extLst>
            </p:cNvPr>
            <p:cNvGraphicFramePr>
              <a:graphicFrameLocks noChangeAspect="1"/>
            </p:cNvGraphicFramePr>
            <p:nvPr/>
          </p:nvGraphicFramePr>
          <p:xfrm>
            <a:off x="4401" y="1015"/>
            <a:ext cx="248" cy="238"/>
          </p:xfrm>
          <a:graphic>
            <a:graphicData uri="http://schemas.openxmlformats.org/presentationml/2006/ole">
              <mc:AlternateContent xmlns:mc="http://schemas.openxmlformats.org/markup-compatibility/2006">
                <mc:Choice xmlns:v="urn:schemas-microsoft-com:vml" Requires="v">
                  <p:oleObj spid="_x0000_s7311" name="公式" r:id="rId9" imgW="99029" imgH="129679" progId="Equation.3">
                    <p:embed/>
                  </p:oleObj>
                </mc:Choice>
                <mc:Fallback>
                  <p:oleObj name="公式" r:id="rId9" imgW="99029" imgH="129679"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01" y="1015"/>
                          <a:ext cx="248" cy="2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34" name="Object 23">
              <a:extLst>
                <a:ext uri="{FF2B5EF4-FFF2-40B4-BE49-F238E27FC236}">
                  <a16:creationId xmlns:a16="http://schemas.microsoft.com/office/drawing/2014/main" id="{42810A3B-DBCA-4943-B4FD-A54EB2FCC2EA}"/>
                </a:ext>
              </a:extLst>
            </p:cNvPr>
            <p:cNvGraphicFramePr>
              <a:graphicFrameLocks noChangeAspect="1"/>
            </p:cNvGraphicFramePr>
            <p:nvPr/>
          </p:nvGraphicFramePr>
          <p:xfrm>
            <a:off x="4513" y="799"/>
            <a:ext cx="184" cy="211"/>
          </p:xfrm>
          <a:graphic>
            <a:graphicData uri="http://schemas.openxmlformats.org/presentationml/2006/ole">
              <mc:AlternateContent xmlns:mc="http://schemas.openxmlformats.org/markup-compatibility/2006">
                <mc:Choice xmlns:v="urn:schemas-microsoft-com:vml" Requires="v">
                  <p:oleObj spid="_x0000_s7312" name="公式" r:id="rId11" imgW="91564" imgH="137160" progId="Equation.3">
                    <p:embed/>
                  </p:oleObj>
                </mc:Choice>
                <mc:Fallback>
                  <p:oleObj name="公式" r:id="rId11" imgW="91564" imgH="137160" progId="Equation.3">
                    <p:embed/>
                    <p:pic>
                      <p:nvPicPr>
                        <p:cNvPr id="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3" y="799"/>
                          <a:ext cx="184" cy="211"/>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35" name="Rectangle 24">
              <a:extLst>
                <a:ext uri="{FF2B5EF4-FFF2-40B4-BE49-F238E27FC236}">
                  <a16:creationId xmlns:a16="http://schemas.microsoft.com/office/drawing/2014/main" id="{2F0FF45E-AD49-4E60-B2F4-60BF92ABB06B}"/>
                </a:ext>
              </a:extLst>
            </p:cNvPr>
            <p:cNvSpPr>
              <a:spLocks noChangeArrowheads="1"/>
            </p:cNvSpPr>
            <p:nvPr/>
          </p:nvSpPr>
          <p:spPr bwMode="auto">
            <a:xfrm>
              <a:off x="3527" y="2546"/>
              <a:ext cx="2075" cy="62"/>
            </a:xfrm>
            <a:prstGeom prst="rect">
              <a:avLst/>
            </a:prstGeom>
            <a:gradFill rotWithShape="1">
              <a:gsLst>
                <a:gs pos="0">
                  <a:srgbClr val="876500"/>
                </a:gs>
                <a:gs pos="100000">
                  <a:srgbClr val="CC99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aphicFrame>
          <p:nvGraphicFramePr>
            <p:cNvPr id="7236" name="Object 25">
              <a:extLst>
                <a:ext uri="{FF2B5EF4-FFF2-40B4-BE49-F238E27FC236}">
                  <a16:creationId xmlns:a16="http://schemas.microsoft.com/office/drawing/2014/main" id="{794F39FC-E9C4-4BA8-9B8C-EDFC58DFAC38}"/>
                </a:ext>
              </a:extLst>
            </p:cNvPr>
            <p:cNvGraphicFramePr>
              <a:graphicFrameLocks noChangeAspect="1"/>
            </p:cNvGraphicFramePr>
            <p:nvPr/>
          </p:nvGraphicFramePr>
          <p:xfrm>
            <a:off x="4544" y="2585"/>
            <a:ext cx="204" cy="211"/>
          </p:xfrm>
          <a:graphic>
            <a:graphicData uri="http://schemas.openxmlformats.org/presentationml/2006/ole">
              <mc:AlternateContent xmlns:mc="http://schemas.openxmlformats.org/markup-compatibility/2006">
                <mc:Choice xmlns:v="urn:schemas-microsoft-com:vml" Requires="v">
                  <p:oleObj spid="_x0000_s7313" name="公式" r:id="rId13" imgW="114456" imgH="137160" progId="Equation.3">
                    <p:embed/>
                  </p:oleObj>
                </mc:Choice>
                <mc:Fallback>
                  <p:oleObj name="公式" r:id="rId13" imgW="114456" imgH="137160"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44" y="2585"/>
                          <a:ext cx="204" cy="21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6">
            <a:extLst>
              <a:ext uri="{FF2B5EF4-FFF2-40B4-BE49-F238E27FC236}">
                <a16:creationId xmlns:a16="http://schemas.microsoft.com/office/drawing/2014/main" id="{843D473F-C4BB-4958-AC1B-28B77E063EE1}"/>
              </a:ext>
            </a:extLst>
          </p:cNvPr>
          <p:cNvGrpSpPr>
            <a:grpSpLocks/>
          </p:cNvGrpSpPr>
          <p:nvPr/>
        </p:nvGrpSpPr>
        <p:grpSpPr bwMode="auto">
          <a:xfrm>
            <a:off x="5938838" y="1412875"/>
            <a:ext cx="3021012" cy="2640013"/>
            <a:chOff x="3651" y="980"/>
            <a:chExt cx="1903" cy="1663"/>
          </a:xfrm>
        </p:grpSpPr>
        <p:sp>
          <p:nvSpPr>
            <p:cNvPr id="7205" name="Line 27">
              <a:extLst>
                <a:ext uri="{FF2B5EF4-FFF2-40B4-BE49-F238E27FC236}">
                  <a16:creationId xmlns:a16="http://schemas.microsoft.com/office/drawing/2014/main" id="{5566D775-E13E-4B0B-8917-E0189F4D01D8}"/>
                </a:ext>
              </a:extLst>
            </p:cNvPr>
            <p:cNvSpPr>
              <a:spLocks noChangeShapeType="1"/>
            </p:cNvSpPr>
            <p:nvPr/>
          </p:nvSpPr>
          <p:spPr bwMode="auto">
            <a:xfrm>
              <a:off x="4647" y="1974"/>
              <a:ext cx="636" cy="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6" name="Line 28">
              <a:extLst>
                <a:ext uri="{FF2B5EF4-FFF2-40B4-BE49-F238E27FC236}">
                  <a16:creationId xmlns:a16="http://schemas.microsoft.com/office/drawing/2014/main" id="{5DF0651E-2606-4FB0-A294-E08BE340AAAC}"/>
                </a:ext>
              </a:extLst>
            </p:cNvPr>
            <p:cNvSpPr>
              <a:spLocks noChangeShapeType="1"/>
            </p:cNvSpPr>
            <p:nvPr/>
          </p:nvSpPr>
          <p:spPr bwMode="auto">
            <a:xfrm>
              <a:off x="4613" y="2098"/>
              <a:ext cx="681" cy="0"/>
            </a:xfrm>
            <a:prstGeom prst="line">
              <a:avLst/>
            </a:prstGeom>
            <a:noFill/>
            <a:ln w="1905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7" name="Line 29">
              <a:extLst>
                <a:ext uri="{FF2B5EF4-FFF2-40B4-BE49-F238E27FC236}">
                  <a16:creationId xmlns:a16="http://schemas.microsoft.com/office/drawing/2014/main" id="{E92683A2-2F76-4808-B5EC-12A79B54C69C}"/>
                </a:ext>
              </a:extLst>
            </p:cNvPr>
            <p:cNvSpPr>
              <a:spLocks noChangeShapeType="1"/>
            </p:cNvSpPr>
            <p:nvPr/>
          </p:nvSpPr>
          <p:spPr bwMode="auto">
            <a:xfrm>
              <a:off x="5239" y="1788"/>
              <a:ext cx="0" cy="171"/>
            </a:xfrm>
            <a:prstGeom prst="line">
              <a:avLst/>
            </a:prstGeom>
            <a:noFill/>
            <a:ln w="19050">
              <a:solidFill>
                <a:srgbClr val="FFFF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208" name="Object 30">
              <a:extLst>
                <a:ext uri="{FF2B5EF4-FFF2-40B4-BE49-F238E27FC236}">
                  <a16:creationId xmlns:a16="http://schemas.microsoft.com/office/drawing/2014/main" id="{763D491A-2F0D-4DBC-8ADB-9E7BF1F43ECE}"/>
                </a:ext>
              </a:extLst>
            </p:cNvPr>
            <p:cNvGraphicFramePr>
              <a:graphicFrameLocks noChangeAspect="1"/>
            </p:cNvGraphicFramePr>
            <p:nvPr/>
          </p:nvGraphicFramePr>
          <p:xfrm>
            <a:off x="5239" y="2234"/>
            <a:ext cx="220" cy="227"/>
          </p:xfrm>
          <a:graphic>
            <a:graphicData uri="http://schemas.openxmlformats.org/presentationml/2006/ole">
              <mc:AlternateContent xmlns:mc="http://schemas.openxmlformats.org/markup-compatibility/2006">
                <mc:Choice xmlns:v="urn:schemas-microsoft-com:vml" Requires="v">
                  <p:oleObj spid="_x0000_s7314" name="公式" r:id="rId15" imgW="99029" imgH="129679" progId="Equation.3">
                    <p:embed/>
                  </p:oleObj>
                </mc:Choice>
                <mc:Fallback>
                  <p:oleObj name="公式" r:id="rId15" imgW="99029" imgH="129679" progId="Equation.3">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39" y="2234"/>
                          <a:ext cx="220" cy="2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09" name="Object 31">
              <a:extLst>
                <a:ext uri="{FF2B5EF4-FFF2-40B4-BE49-F238E27FC236}">
                  <a16:creationId xmlns:a16="http://schemas.microsoft.com/office/drawing/2014/main" id="{69EA61F3-F561-42A3-909C-CEED9EA6CD67}"/>
                </a:ext>
              </a:extLst>
            </p:cNvPr>
            <p:cNvGraphicFramePr>
              <a:graphicFrameLocks noChangeAspect="1"/>
            </p:cNvGraphicFramePr>
            <p:nvPr/>
          </p:nvGraphicFramePr>
          <p:xfrm>
            <a:off x="5285" y="1917"/>
            <a:ext cx="269" cy="272"/>
          </p:xfrm>
          <a:graphic>
            <a:graphicData uri="http://schemas.openxmlformats.org/presentationml/2006/ole">
              <mc:AlternateContent xmlns:mc="http://schemas.openxmlformats.org/markup-compatibility/2006">
                <mc:Choice xmlns:v="urn:schemas-microsoft-com:vml" Requires="v">
                  <p:oleObj spid="_x0000_s7315" name="公式" r:id="rId17" imgW="205522" imgH="167585" progId="Equation.3">
                    <p:embed/>
                  </p:oleObj>
                </mc:Choice>
                <mc:Fallback>
                  <p:oleObj name="公式" r:id="rId17" imgW="205522" imgH="167585" progId="Equation.3">
                    <p:embed/>
                    <p:pic>
                      <p:nvPicPr>
                        <p:cNvPr id="0" name="Object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85" y="1917"/>
                          <a:ext cx="269" cy="2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10" name="Object 32">
              <a:extLst>
                <a:ext uri="{FF2B5EF4-FFF2-40B4-BE49-F238E27FC236}">
                  <a16:creationId xmlns:a16="http://schemas.microsoft.com/office/drawing/2014/main" id="{186CF9C9-58FD-4127-907D-FC460706D167}"/>
                </a:ext>
              </a:extLst>
            </p:cNvPr>
            <p:cNvGraphicFramePr>
              <a:graphicFrameLocks noChangeAspect="1"/>
            </p:cNvGraphicFramePr>
            <p:nvPr/>
          </p:nvGraphicFramePr>
          <p:xfrm>
            <a:off x="5013" y="1599"/>
            <a:ext cx="403" cy="210"/>
          </p:xfrm>
          <a:graphic>
            <a:graphicData uri="http://schemas.openxmlformats.org/presentationml/2006/ole">
              <mc:AlternateContent xmlns:mc="http://schemas.openxmlformats.org/markup-compatibility/2006">
                <mc:Choice xmlns:v="urn:schemas-microsoft-com:vml" Requires="v">
                  <p:oleObj spid="_x0000_s7316" name="公式" r:id="rId19" imgW="381187" imgH="152622" progId="Equation.3">
                    <p:embed/>
                  </p:oleObj>
                </mc:Choice>
                <mc:Fallback>
                  <p:oleObj name="公式" r:id="rId19" imgW="381187" imgH="152622" progId="Equation.3">
                    <p:embed/>
                    <p:pic>
                      <p:nvPicPr>
                        <p:cNvPr id="0" name="Object 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013" y="1599"/>
                          <a:ext cx="403" cy="21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11" name="Freeform 33" descr="小棋盘">
              <a:extLst>
                <a:ext uri="{FF2B5EF4-FFF2-40B4-BE49-F238E27FC236}">
                  <a16:creationId xmlns:a16="http://schemas.microsoft.com/office/drawing/2014/main" id="{996402A0-9A7D-4858-88A2-BC96A7CADDDB}"/>
                </a:ext>
              </a:extLst>
            </p:cNvPr>
            <p:cNvSpPr>
              <a:spLocks/>
            </p:cNvSpPr>
            <p:nvPr/>
          </p:nvSpPr>
          <p:spPr bwMode="auto">
            <a:xfrm>
              <a:off x="3969" y="1298"/>
              <a:ext cx="654" cy="801"/>
            </a:xfrm>
            <a:custGeom>
              <a:avLst/>
              <a:gdLst>
                <a:gd name="T0" fmla="*/ 8 w 654"/>
                <a:gd name="T1" fmla="*/ 8 h 801"/>
                <a:gd name="T2" fmla="*/ 0 w 654"/>
                <a:gd name="T3" fmla="*/ 132 h 801"/>
                <a:gd name="T4" fmla="*/ 654 w 654"/>
                <a:gd name="T5" fmla="*/ 801 h 801"/>
                <a:gd name="T6" fmla="*/ 654 w 654"/>
                <a:gd name="T7" fmla="*/ 654 h 801"/>
                <a:gd name="T8" fmla="*/ 8 w 654"/>
                <a:gd name="T9" fmla="*/ 0 h 801"/>
                <a:gd name="T10" fmla="*/ 0 60000 65536"/>
                <a:gd name="T11" fmla="*/ 0 60000 65536"/>
                <a:gd name="T12" fmla="*/ 0 60000 65536"/>
                <a:gd name="T13" fmla="*/ 0 60000 65536"/>
                <a:gd name="T14" fmla="*/ 0 60000 65536"/>
                <a:gd name="T15" fmla="*/ 0 w 654"/>
                <a:gd name="T16" fmla="*/ 0 h 801"/>
                <a:gd name="T17" fmla="*/ 654 w 654"/>
                <a:gd name="T18" fmla="*/ 801 h 801"/>
              </a:gdLst>
              <a:ahLst/>
              <a:cxnLst>
                <a:cxn ang="T10">
                  <a:pos x="T0" y="T1"/>
                </a:cxn>
                <a:cxn ang="T11">
                  <a:pos x="T2" y="T3"/>
                </a:cxn>
                <a:cxn ang="T12">
                  <a:pos x="T4" y="T5"/>
                </a:cxn>
                <a:cxn ang="T13">
                  <a:pos x="T6" y="T7"/>
                </a:cxn>
                <a:cxn ang="T14">
                  <a:pos x="T8" y="T9"/>
                </a:cxn>
              </a:cxnLst>
              <a:rect l="T15" t="T16" r="T17" b="T18"/>
              <a:pathLst>
                <a:path w="654" h="801">
                  <a:moveTo>
                    <a:pt x="8" y="8"/>
                  </a:moveTo>
                  <a:lnTo>
                    <a:pt x="0" y="132"/>
                  </a:lnTo>
                  <a:lnTo>
                    <a:pt x="654" y="801"/>
                  </a:lnTo>
                  <a:lnTo>
                    <a:pt x="654" y="654"/>
                  </a:lnTo>
                  <a:lnTo>
                    <a:pt x="8" y="0"/>
                  </a:lnTo>
                </a:path>
              </a:pathLst>
            </a:custGeom>
            <a:blipFill dpi="0" rotWithShape="0">
              <a:blip r:embed="rId21"/>
              <a:srcRect/>
              <a:tile tx="0" ty="0" sx="100000" sy="100000" flip="none" algn="tl"/>
            </a:blipFill>
            <a:ln w="9525" cap="flat">
              <a:solidFill>
                <a:srgbClr val="00CCFF"/>
              </a:solidFill>
              <a:prstDash val="dash"/>
              <a:round/>
              <a:headEnd type="none" w="med" len="med"/>
              <a:tailEnd type="none" w="med" len="med"/>
            </a:ln>
          </p:spPr>
          <p:txBody>
            <a:bodyPr/>
            <a:lstStyle/>
            <a:p>
              <a:endParaRPr lang="zh-CN" altLang="en-US"/>
            </a:p>
          </p:txBody>
        </p:sp>
        <p:sp>
          <p:nvSpPr>
            <p:cNvPr id="7212" name="Line 34">
              <a:extLst>
                <a:ext uri="{FF2B5EF4-FFF2-40B4-BE49-F238E27FC236}">
                  <a16:creationId xmlns:a16="http://schemas.microsoft.com/office/drawing/2014/main" id="{5DA393D7-23A7-4ED5-A8EC-993B5A606DB3}"/>
                </a:ext>
              </a:extLst>
            </p:cNvPr>
            <p:cNvSpPr>
              <a:spLocks noChangeShapeType="1"/>
            </p:cNvSpPr>
            <p:nvPr/>
          </p:nvSpPr>
          <p:spPr bwMode="auto">
            <a:xfrm>
              <a:off x="5013" y="1492"/>
              <a:ext cx="0" cy="470"/>
            </a:xfrm>
            <a:prstGeom prst="line">
              <a:avLst/>
            </a:prstGeom>
            <a:noFill/>
            <a:ln w="19050">
              <a:solidFill>
                <a:srgbClr val="FFFF00"/>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7213" name="Freeform 35">
              <a:extLst>
                <a:ext uri="{FF2B5EF4-FFF2-40B4-BE49-F238E27FC236}">
                  <a16:creationId xmlns:a16="http://schemas.microsoft.com/office/drawing/2014/main" id="{09431547-D3E2-4859-B144-42BB97531EF0}"/>
                </a:ext>
              </a:extLst>
            </p:cNvPr>
            <p:cNvSpPr>
              <a:spLocks/>
            </p:cNvSpPr>
            <p:nvPr/>
          </p:nvSpPr>
          <p:spPr bwMode="auto">
            <a:xfrm>
              <a:off x="5239" y="2098"/>
              <a:ext cx="46" cy="545"/>
            </a:xfrm>
            <a:custGeom>
              <a:avLst/>
              <a:gdLst>
                <a:gd name="T0" fmla="*/ 0 w 1"/>
                <a:gd name="T1" fmla="*/ 0 h 801"/>
                <a:gd name="T2" fmla="*/ 0 w 1"/>
                <a:gd name="T3" fmla="*/ 116 h 801"/>
                <a:gd name="T4" fmla="*/ 0 60000 65536"/>
                <a:gd name="T5" fmla="*/ 0 60000 65536"/>
                <a:gd name="T6" fmla="*/ 0 w 1"/>
                <a:gd name="T7" fmla="*/ 0 h 801"/>
                <a:gd name="T8" fmla="*/ 1 w 1"/>
                <a:gd name="T9" fmla="*/ 801 h 801"/>
              </a:gdLst>
              <a:ahLst/>
              <a:cxnLst>
                <a:cxn ang="T4">
                  <a:pos x="T0" y="T1"/>
                </a:cxn>
                <a:cxn ang="T5">
                  <a:pos x="T2" y="T3"/>
                </a:cxn>
              </a:cxnLst>
              <a:rect l="T6" t="T7" r="T8" b="T9"/>
              <a:pathLst>
                <a:path w="1" h="801">
                  <a:moveTo>
                    <a:pt x="0" y="0"/>
                  </a:moveTo>
                  <a:lnTo>
                    <a:pt x="0" y="801"/>
                  </a:lnTo>
                </a:path>
              </a:pathLst>
            </a:custGeom>
            <a:noFill/>
            <a:ln w="19050">
              <a:solidFill>
                <a:srgbClr val="00FFFF"/>
              </a:solidFill>
              <a:round/>
              <a:headEnd type="arrow" w="sm" len="lg"/>
              <a:tailEnd type="arrow" w="sm"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14" name="Rectangle 36">
              <a:extLst>
                <a:ext uri="{FF2B5EF4-FFF2-40B4-BE49-F238E27FC236}">
                  <a16:creationId xmlns:a16="http://schemas.microsoft.com/office/drawing/2014/main" id="{AF375C86-3B51-4EFA-8933-E90DD841CF79}"/>
                </a:ext>
              </a:extLst>
            </p:cNvPr>
            <p:cNvSpPr>
              <a:spLocks noChangeArrowheads="1"/>
            </p:cNvSpPr>
            <p:nvPr/>
          </p:nvSpPr>
          <p:spPr bwMode="auto">
            <a:xfrm>
              <a:off x="3651" y="980"/>
              <a:ext cx="36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en-US" altLang="zh-CN" sz="2800">
                  <a:solidFill>
                    <a:schemeClr val="accent2"/>
                  </a:solidFill>
                  <a:latin typeface="Times New Roman" panose="02020603050405020304" pitchFamily="18" charset="0"/>
                  <a:ea typeface="黑体" panose="02010609060101010101" pitchFamily="49" charset="-122"/>
                </a:rPr>
                <a:t>d</a:t>
              </a:r>
              <a:r>
                <a:rPr kumimoji="1" lang="en-US" altLang="zh-CN" sz="2800" i="1">
                  <a:solidFill>
                    <a:schemeClr val="accent2"/>
                  </a:solidFill>
                  <a:latin typeface="Times New Roman" panose="02020603050405020304" pitchFamily="18" charset="0"/>
                  <a:ea typeface="黑体" panose="02010609060101010101" pitchFamily="49" charset="-122"/>
                </a:rPr>
                <a:t>S</a:t>
              </a:r>
            </a:p>
          </p:txBody>
        </p:sp>
        <p:sp>
          <p:nvSpPr>
            <p:cNvPr id="7215" name="Line 37">
              <a:extLst>
                <a:ext uri="{FF2B5EF4-FFF2-40B4-BE49-F238E27FC236}">
                  <a16:creationId xmlns:a16="http://schemas.microsoft.com/office/drawing/2014/main" id="{94FF5026-8A7F-4A42-BF77-DD15F2A31DDA}"/>
                </a:ext>
              </a:extLst>
            </p:cNvPr>
            <p:cNvSpPr>
              <a:spLocks noChangeShapeType="1"/>
            </p:cNvSpPr>
            <p:nvPr/>
          </p:nvSpPr>
          <p:spPr bwMode="auto">
            <a:xfrm>
              <a:off x="4014" y="1252"/>
              <a:ext cx="90" cy="2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7216" name="Group 38">
              <a:extLst>
                <a:ext uri="{FF2B5EF4-FFF2-40B4-BE49-F238E27FC236}">
                  <a16:creationId xmlns:a16="http://schemas.microsoft.com/office/drawing/2014/main" id="{D5612134-C24D-4E68-B543-6AD7EC051D62}"/>
                </a:ext>
              </a:extLst>
            </p:cNvPr>
            <p:cNvGrpSpPr>
              <a:grpSpLocks/>
            </p:cNvGrpSpPr>
            <p:nvPr/>
          </p:nvGrpSpPr>
          <p:grpSpPr bwMode="auto">
            <a:xfrm>
              <a:off x="3878" y="1570"/>
              <a:ext cx="527" cy="288"/>
              <a:chOff x="3878" y="1418"/>
              <a:chExt cx="527" cy="288"/>
            </a:xfrm>
          </p:grpSpPr>
          <p:graphicFrame>
            <p:nvGraphicFramePr>
              <p:cNvPr id="7217" name="Object 39">
                <a:extLst>
                  <a:ext uri="{FF2B5EF4-FFF2-40B4-BE49-F238E27FC236}">
                    <a16:creationId xmlns:a16="http://schemas.microsoft.com/office/drawing/2014/main" id="{4F2461DC-336E-448F-95E9-1C6BCA1FE3A0}"/>
                  </a:ext>
                </a:extLst>
              </p:cNvPr>
              <p:cNvGraphicFramePr>
                <a:graphicFrameLocks noChangeAspect="1"/>
              </p:cNvGraphicFramePr>
              <p:nvPr/>
            </p:nvGraphicFramePr>
            <p:xfrm>
              <a:off x="3878" y="1418"/>
              <a:ext cx="315" cy="288"/>
            </p:xfrm>
            <a:graphic>
              <a:graphicData uri="http://schemas.openxmlformats.org/presentationml/2006/ole">
                <mc:AlternateContent xmlns:mc="http://schemas.openxmlformats.org/markup-compatibility/2006">
                  <mc:Choice xmlns:v="urn:schemas-microsoft-com:vml" Requires="v">
                    <p:oleObj spid="_x0000_s7317" name="Equation" r:id="rId22" imgW="190593" imgH="167585" progId="Equation.3">
                      <p:embed/>
                    </p:oleObj>
                  </mc:Choice>
                  <mc:Fallback>
                    <p:oleObj name="Equation" r:id="rId22" imgW="190593" imgH="167585" progId="Equation.3">
                      <p:embed/>
                      <p:pic>
                        <p:nvPicPr>
                          <p:cNvPr id="0" name="Object 3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78" y="1418"/>
                            <a:ext cx="31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18" name="Line 40">
                <a:extLst>
                  <a:ext uri="{FF2B5EF4-FFF2-40B4-BE49-F238E27FC236}">
                    <a16:creationId xmlns:a16="http://schemas.microsoft.com/office/drawing/2014/main" id="{B27CCA02-EC66-4538-97C4-4DCC2C2B2B03}"/>
                  </a:ext>
                </a:extLst>
              </p:cNvPr>
              <p:cNvSpPr>
                <a:spLocks noChangeShapeType="1"/>
              </p:cNvSpPr>
              <p:nvPr/>
            </p:nvSpPr>
            <p:spPr bwMode="auto">
              <a:xfrm>
                <a:off x="4150" y="1661"/>
                <a:ext cx="255" cy="0"/>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5" name="Group 43">
            <a:extLst>
              <a:ext uri="{FF2B5EF4-FFF2-40B4-BE49-F238E27FC236}">
                <a16:creationId xmlns:a16="http://schemas.microsoft.com/office/drawing/2014/main" id="{EF154BAE-14BF-4DE9-A826-C5E3B69E1E49}"/>
              </a:ext>
            </a:extLst>
          </p:cNvPr>
          <p:cNvGrpSpPr>
            <a:grpSpLocks/>
          </p:cNvGrpSpPr>
          <p:nvPr/>
        </p:nvGrpSpPr>
        <p:grpSpPr bwMode="auto">
          <a:xfrm>
            <a:off x="6692900" y="3070225"/>
            <a:ext cx="1830388" cy="1474788"/>
            <a:chOff x="4086" y="1525"/>
            <a:chExt cx="1153" cy="929"/>
          </a:xfrm>
        </p:grpSpPr>
        <p:graphicFrame>
          <p:nvGraphicFramePr>
            <p:cNvPr id="7197" name="Object 44">
              <a:extLst>
                <a:ext uri="{FF2B5EF4-FFF2-40B4-BE49-F238E27FC236}">
                  <a16:creationId xmlns:a16="http://schemas.microsoft.com/office/drawing/2014/main" id="{77A0802F-F023-4813-B5A4-7299D9814F4A}"/>
                </a:ext>
              </a:extLst>
            </p:cNvPr>
            <p:cNvGraphicFramePr>
              <a:graphicFrameLocks noChangeAspect="1"/>
            </p:cNvGraphicFramePr>
            <p:nvPr/>
          </p:nvGraphicFramePr>
          <p:xfrm>
            <a:off x="4967" y="2205"/>
            <a:ext cx="221" cy="249"/>
          </p:xfrm>
          <a:graphic>
            <a:graphicData uri="http://schemas.openxmlformats.org/presentationml/2006/ole">
              <mc:AlternateContent xmlns:mc="http://schemas.openxmlformats.org/markup-compatibility/2006">
                <mc:Choice xmlns:v="urn:schemas-microsoft-com:vml" Requires="v">
                  <p:oleObj spid="_x0000_s7318" name="Equation" r:id="rId24" imgW="137347" imgH="167585" progId="Equation.3">
                    <p:embed/>
                  </p:oleObj>
                </mc:Choice>
                <mc:Fallback>
                  <p:oleObj name="Equation" r:id="rId24" imgW="137347" imgH="167585" progId="Equation.3">
                    <p:embed/>
                    <p:pic>
                      <p:nvPicPr>
                        <p:cNvPr id="0" name="Object 4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67" y="2205"/>
                          <a:ext cx="22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8" name="Line 45">
              <a:extLst>
                <a:ext uri="{FF2B5EF4-FFF2-40B4-BE49-F238E27FC236}">
                  <a16:creationId xmlns:a16="http://schemas.microsoft.com/office/drawing/2014/main" id="{9B5C3DE6-7E15-4534-8F1D-95CA847B720E}"/>
                </a:ext>
              </a:extLst>
            </p:cNvPr>
            <p:cNvSpPr>
              <a:spLocks noChangeShapeType="1"/>
            </p:cNvSpPr>
            <p:nvPr/>
          </p:nvSpPr>
          <p:spPr bwMode="auto">
            <a:xfrm>
              <a:off x="4086" y="1797"/>
              <a:ext cx="518" cy="0"/>
            </a:xfrm>
            <a:prstGeom prst="line">
              <a:avLst/>
            </a:prstGeom>
            <a:noFill/>
            <a:ln w="38100">
              <a:solidFill>
                <a:srgbClr val="FFFF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7199" name="Line 46">
              <a:extLst>
                <a:ext uri="{FF2B5EF4-FFF2-40B4-BE49-F238E27FC236}">
                  <a16:creationId xmlns:a16="http://schemas.microsoft.com/office/drawing/2014/main" id="{FD0FBDA4-B7D5-4353-AF04-A6F307FF8CE5}"/>
                </a:ext>
              </a:extLst>
            </p:cNvPr>
            <p:cNvSpPr>
              <a:spLocks noChangeShapeType="1"/>
            </p:cNvSpPr>
            <p:nvPr/>
          </p:nvSpPr>
          <p:spPr bwMode="auto">
            <a:xfrm>
              <a:off x="4150" y="1797"/>
              <a:ext cx="0" cy="354"/>
            </a:xfrm>
            <a:prstGeom prst="line">
              <a:avLst/>
            </a:prstGeom>
            <a:noFill/>
            <a:ln w="19050">
              <a:solidFill>
                <a:srgbClr val="0000CC"/>
              </a:solidFill>
              <a:round/>
              <a:headEnd type="arrow" w="sm" len="lg"/>
              <a:tailEnd type="arrow" w="sm"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200" name="Object 47">
              <a:extLst>
                <a:ext uri="{FF2B5EF4-FFF2-40B4-BE49-F238E27FC236}">
                  <a16:creationId xmlns:a16="http://schemas.microsoft.com/office/drawing/2014/main" id="{8D9EEC19-0719-480E-8AA3-68715310BADD}"/>
                </a:ext>
              </a:extLst>
            </p:cNvPr>
            <p:cNvGraphicFramePr>
              <a:graphicFrameLocks noChangeAspect="1"/>
            </p:cNvGraphicFramePr>
            <p:nvPr/>
          </p:nvGraphicFramePr>
          <p:xfrm>
            <a:off x="4195" y="1525"/>
            <a:ext cx="239" cy="272"/>
          </p:xfrm>
          <a:graphic>
            <a:graphicData uri="http://schemas.openxmlformats.org/presentationml/2006/ole">
              <mc:AlternateContent xmlns:mc="http://schemas.openxmlformats.org/markup-compatibility/2006">
                <mc:Choice xmlns:v="urn:schemas-microsoft-com:vml" Requires="v">
                  <p:oleObj spid="_x0000_s7319" name="Equation" r:id="rId26" imgW="129384" imgH="152622" progId="Equation.3">
                    <p:embed/>
                  </p:oleObj>
                </mc:Choice>
                <mc:Fallback>
                  <p:oleObj name="Equation" r:id="rId26" imgW="129384" imgH="152622" progId="Equation.3">
                    <p:embed/>
                    <p:pic>
                      <p:nvPicPr>
                        <p:cNvPr id="0" name="Object 4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95" y="1525"/>
                          <a:ext cx="239"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01" name="Object 48">
              <a:extLst>
                <a:ext uri="{FF2B5EF4-FFF2-40B4-BE49-F238E27FC236}">
                  <a16:creationId xmlns:a16="http://schemas.microsoft.com/office/drawing/2014/main" id="{D8097FD6-12DE-4610-92C0-EF1F75B36F9D}"/>
                </a:ext>
              </a:extLst>
            </p:cNvPr>
            <p:cNvGraphicFramePr>
              <a:graphicFrameLocks noChangeAspect="1"/>
            </p:cNvGraphicFramePr>
            <p:nvPr/>
          </p:nvGraphicFramePr>
          <p:xfrm>
            <a:off x="4150" y="1797"/>
            <a:ext cx="243" cy="272"/>
          </p:xfrm>
          <a:graphic>
            <a:graphicData uri="http://schemas.openxmlformats.org/presentationml/2006/ole">
              <mc:AlternateContent xmlns:mc="http://schemas.openxmlformats.org/markup-compatibility/2006">
                <mc:Choice xmlns:v="urn:schemas-microsoft-com:vml" Requires="v">
                  <p:oleObj spid="_x0000_s7320" name="公式" r:id="rId28" imgW="152276" imgH="175066" progId="Equation.3">
                    <p:embed/>
                  </p:oleObj>
                </mc:Choice>
                <mc:Fallback>
                  <p:oleObj name="公式" r:id="rId28" imgW="152276" imgH="175066" progId="Equation.3">
                    <p:embed/>
                    <p:pic>
                      <p:nvPicPr>
                        <p:cNvPr id="0" name="Object 4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150" y="1797"/>
                          <a:ext cx="243"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02" name="Object 49">
              <a:extLst>
                <a:ext uri="{FF2B5EF4-FFF2-40B4-BE49-F238E27FC236}">
                  <a16:creationId xmlns:a16="http://schemas.microsoft.com/office/drawing/2014/main" id="{C6812A6F-45CA-43EB-AA60-E039A9011214}"/>
                </a:ext>
              </a:extLst>
            </p:cNvPr>
            <p:cNvGraphicFramePr>
              <a:graphicFrameLocks noChangeAspect="1"/>
            </p:cNvGraphicFramePr>
            <p:nvPr/>
          </p:nvGraphicFramePr>
          <p:xfrm>
            <a:off x="4604" y="1797"/>
            <a:ext cx="195" cy="232"/>
          </p:xfrm>
          <a:graphic>
            <a:graphicData uri="http://schemas.openxmlformats.org/presentationml/2006/ole">
              <mc:AlternateContent xmlns:mc="http://schemas.openxmlformats.org/markup-compatibility/2006">
                <mc:Choice xmlns:v="urn:schemas-microsoft-com:vml" Requires="v">
                  <p:oleObj spid="_x0000_s7321" name="公式" r:id="rId30" imgW="114456" imgH="114217" progId="Equation.3">
                    <p:embed/>
                  </p:oleObj>
                </mc:Choice>
                <mc:Fallback>
                  <p:oleObj name="公式" r:id="rId30" imgW="114456" imgH="114217" progId="Equation.3">
                    <p:embed/>
                    <p:pic>
                      <p:nvPicPr>
                        <p:cNvPr id="0" name="Object 4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604" y="1797"/>
                          <a:ext cx="195"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03" name="Line 50">
              <a:extLst>
                <a:ext uri="{FF2B5EF4-FFF2-40B4-BE49-F238E27FC236}">
                  <a16:creationId xmlns:a16="http://schemas.microsoft.com/office/drawing/2014/main" id="{677C22F1-93CE-465C-8EA4-A4C8FF4D7151}"/>
                </a:ext>
              </a:extLst>
            </p:cNvPr>
            <p:cNvSpPr>
              <a:spLocks noChangeShapeType="1"/>
            </p:cNvSpPr>
            <p:nvPr/>
          </p:nvSpPr>
          <p:spPr bwMode="auto">
            <a:xfrm>
              <a:off x="4422" y="1797"/>
              <a:ext cx="817"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04" name="Line 51">
              <a:extLst>
                <a:ext uri="{FF2B5EF4-FFF2-40B4-BE49-F238E27FC236}">
                  <a16:creationId xmlns:a16="http://schemas.microsoft.com/office/drawing/2014/main" id="{2B21642B-7920-4679-8D0B-D9148656D074}"/>
                </a:ext>
              </a:extLst>
            </p:cNvPr>
            <p:cNvSpPr>
              <a:spLocks noChangeShapeType="1"/>
            </p:cNvSpPr>
            <p:nvPr/>
          </p:nvSpPr>
          <p:spPr bwMode="auto">
            <a:xfrm>
              <a:off x="4921" y="1797"/>
              <a:ext cx="0" cy="628"/>
            </a:xfrm>
            <a:prstGeom prst="line">
              <a:avLst/>
            </a:prstGeom>
            <a:noFill/>
            <a:ln w="38100">
              <a:solidFill>
                <a:srgbClr val="00FF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6" name="Group 54">
            <a:extLst>
              <a:ext uri="{FF2B5EF4-FFF2-40B4-BE49-F238E27FC236}">
                <a16:creationId xmlns:a16="http://schemas.microsoft.com/office/drawing/2014/main" id="{BEBFEEF3-669E-4910-A439-48337DBB2F83}"/>
              </a:ext>
            </a:extLst>
          </p:cNvPr>
          <p:cNvGrpSpPr>
            <a:grpSpLocks/>
          </p:cNvGrpSpPr>
          <p:nvPr/>
        </p:nvGrpSpPr>
        <p:grpSpPr bwMode="auto">
          <a:xfrm>
            <a:off x="5715000" y="3790950"/>
            <a:ext cx="1038225" cy="1150938"/>
            <a:chOff x="2592" y="2400"/>
            <a:chExt cx="624" cy="816"/>
          </a:xfrm>
        </p:grpSpPr>
        <p:graphicFrame>
          <p:nvGraphicFramePr>
            <p:cNvPr id="7194" name="Object 55">
              <a:extLst>
                <a:ext uri="{FF2B5EF4-FFF2-40B4-BE49-F238E27FC236}">
                  <a16:creationId xmlns:a16="http://schemas.microsoft.com/office/drawing/2014/main" id="{79266DB4-53B1-4C6E-BEEA-442F9660E1B1}"/>
                </a:ext>
              </a:extLst>
            </p:cNvPr>
            <p:cNvGraphicFramePr>
              <a:graphicFrameLocks noChangeAspect="1"/>
            </p:cNvGraphicFramePr>
            <p:nvPr/>
          </p:nvGraphicFramePr>
          <p:xfrm>
            <a:off x="2688" y="2784"/>
            <a:ext cx="396" cy="432"/>
          </p:xfrm>
          <a:graphic>
            <a:graphicData uri="http://schemas.openxmlformats.org/presentationml/2006/ole">
              <mc:AlternateContent xmlns:mc="http://schemas.openxmlformats.org/markup-compatibility/2006">
                <mc:Choice xmlns:v="urn:schemas-microsoft-com:vml" Requires="v">
                  <p:oleObj spid="_x0000_s7322" name="Equation" r:id="rId32" imgW="243840" imgH="266839" progId="Equation.3">
                    <p:embed/>
                  </p:oleObj>
                </mc:Choice>
                <mc:Fallback>
                  <p:oleObj name="Equation" r:id="rId32" imgW="243840" imgH="266839" progId="Equation.3">
                    <p:embed/>
                    <p:pic>
                      <p:nvPicPr>
                        <p:cNvPr id="0" name="Object 5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688" y="2784"/>
                          <a:ext cx="396"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5" name="Line 56">
              <a:extLst>
                <a:ext uri="{FF2B5EF4-FFF2-40B4-BE49-F238E27FC236}">
                  <a16:creationId xmlns:a16="http://schemas.microsoft.com/office/drawing/2014/main" id="{551DDFE1-3DC6-47AC-86EE-CB8E4E23E6EF}"/>
                </a:ext>
              </a:extLst>
            </p:cNvPr>
            <p:cNvSpPr>
              <a:spLocks noChangeShapeType="1"/>
            </p:cNvSpPr>
            <p:nvPr/>
          </p:nvSpPr>
          <p:spPr bwMode="auto">
            <a:xfrm flipV="1">
              <a:off x="3024" y="2400"/>
              <a:ext cx="192" cy="384"/>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96" name="Oval 57">
              <a:extLst>
                <a:ext uri="{FF2B5EF4-FFF2-40B4-BE49-F238E27FC236}">
                  <a16:creationId xmlns:a16="http://schemas.microsoft.com/office/drawing/2014/main" id="{67473D4F-7892-4134-9B91-1AF6DE58073E}"/>
                </a:ext>
              </a:extLst>
            </p:cNvPr>
            <p:cNvSpPr>
              <a:spLocks noChangeArrowheads="1"/>
            </p:cNvSpPr>
            <p:nvPr/>
          </p:nvSpPr>
          <p:spPr bwMode="auto">
            <a:xfrm>
              <a:off x="2592" y="2784"/>
              <a:ext cx="576" cy="432"/>
            </a:xfrm>
            <a:prstGeom prst="ellipse">
              <a:avLst/>
            </a:prstGeom>
            <a:noFill/>
            <a:ln w="19050">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en-US"/>
            </a:p>
          </p:txBody>
        </p:sp>
      </p:grpSp>
      <p:sp>
        <p:nvSpPr>
          <p:cNvPr id="514106" name="Text Box 58">
            <a:extLst>
              <a:ext uri="{FF2B5EF4-FFF2-40B4-BE49-F238E27FC236}">
                <a16:creationId xmlns:a16="http://schemas.microsoft.com/office/drawing/2014/main" id="{A567EEA5-C871-4ED3-BDD4-920CB83C08FA}"/>
              </a:ext>
            </a:extLst>
          </p:cNvPr>
          <p:cNvSpPr txBox="1">
            <a:spLocks noChangeArrowheads="1"/>
          </p:cNvSpPr>
          <p:nvPr/>
        </p:nvSpPr>
        <p:spPr bwMode="auto">
          <a:xfrm>
            <a:off x="571500" y="1125538"/>
            <a:ext cx="46085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05000"/>
              </a:lnSpc>
              <a:spcBef>
                <a:spcPct val="50000"/>
              </a:spcBef>
            </a:pPr>
            <a:r>
              <a:rPr kumimoji="1" lang="zh-CN" altLang="en-US">
                <a:latin typeface="宋体" panose="02010600030101010101" pitchFamily="2" charset="-122"/>
                <a:ea typeface="宋体" panose="02010600030101010101" pitchFamily="2" charset="-122"/>
              </a:rPr>
              <a:t>建立坐标</a:t>
            </a:r>
          </a:p>
        </p:txBody>
      </p:sp>
      <p:sp>
        <p:nvSpPr>
          <p:cNvPr id="514107" name="Text Box 59">
            <a:extLst>
              <a:ext uri="{FF2B5EF4-FFF2-40B4-BE49-F238E27FC236}">
                <a16:creationId xmlns:a16="http://schemas.microsoft.com/office/drawing/2014/main" id="{5990BD06-77DE-4957-A23C-761CD7AE56FE}"/>
              </a:ext>
            </a:extLst>
          </p:cNvPr>
          <p:cNvSpPr txBox="1">
            <a:spLocks noChangeArrowheads="1"/>
          </p:cNvSpPr>
          <p:nvPr/>
        </p:nvSpPr>
        <p:spPr bwMode="auto">
          <a:xfrm>
            <a:off x="536575" y="1628775"/>
            <a:ext cx="46085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lnSpc>
                <a:spcPct val="105000"/>
              </a:lnSpc>
              <a:spcBef>
                <a:spcPct val="50000"/>
              </a:spcBef>
            </a:pPr>
            <a:r>
              <a:rPr kumimoji="1" lang="zh-CN" altLang="en-US">
                <a:latin typeface="宋体" panose="02010600030101010101" pitchFamily="2" charset="-122"/>
                <a:ea typeface="宋体" panose="02010600030101010101" pitchFamily="2" charset="-122"/>
              </a:rPr>
              <a:t>水深</a:t>
            </a:r>
            <a:r>
              <a:rPr kumimoji="1" lang="en-US" altLang="zh-CN">
                <a:latin typeface="宋体" panose="02010600030101010101" pitchFamily="2" charset="-122"/>
                <a:ea typeface="宋体" panose="02010600030101010101" pitchFamily="2" charset="-122"/>
              </a:rPr>
              <a:t>(</a:t>
            </a:r>
            <a:r>
              <a:rPr kumimoji="1" lang="en-US" altLang="zh-CN" i="1">
                <a:solidFill>
                  <a:srgbClr val="FFFF00"/>
                </a:solidFill>
                <a:latin typeface="Times New Roman" panose="02020603050405020304" pitchFamily="18" charset="0"/>
                <a:ea typeface="宋体" panose="02010600030101010101" pitchFamily="2" charset="-122"/>
              </a:rPr>
              <a:t>H-y</a:t>
            </a:r>
            <a:r>
              <a:rPr kumimoji="1" lang="en-US" altLang="zh-CN">
                <a:latin typeface="宋体" panose="02010600030101010101" pitchFamily="2" charset="-122"/>
                <a:ea typeface="宋体" panose="02010600030101010101" pitchFamily="2" charset="-122"/>
              </a:rPr>
              <a:t>)</a:t>
            </a:r>
            <a:r>
              <a:rPr kumimoji="1" lang="zh-CN" altLang="en-US">
                <a:latin typeface="宋体" panose="02010600030101010101" pitchFamily="2" charset="-122"/>
                <a:ea typeface="宋体" panose="02010600030101010101" pitchFamily="2" charset="-122"/>
              </a:rPr>
              <a:t>处</a:t>
            </a:r>
            <a:r>
              <a:rPr kumimoji="1" lang="en-US" altLang="zh-CN">
                <a:latin typeface="宋体" panose="02010600030101010101" pitchFamily="2" charset="-122"/>
                <a:ea typeface="宋体" panose="02010600030101010101" pitchFamily="2" charset="-122"/>
              </a:rPr>
              <a:t>, </a:t>
            </a:r>
            <a:r>
              <a:rPr kumimoji="1" lang="en-US" altLang="zh-CN">
                <a:solidFill>
                  <a:srgbClr val="FFFF00"/>
                </a:solidFill>
                <a:latin typeface="Times New Roman" panose="02020603050405020304" pitchFamily="18" charset="0"/>
                <a:ea typeface="宋体" panose="02010600030101010101" pitchFamily="2" charset="-122"/>
              </a:rPr>
              <a:t>d</a:t>
            </a:r>
            <a:r>
              <a:rPr kumimoji="1" lang="en-US" altLang="zh-CN" i="1">
                <a:solidFill>
                  <a:srgbClr val="FFFF00"/>
                </a:solidFill>
                <a:latin typeface="Times New Roman" panose="02020603050405020304" pitchFamily="18" charset="0"/>
                <a:ea typeface="宋体" panose="02010600030101010101" pitchFamily="2" charset="-122"/>
              </a:rPr>
              <a:t>S</a:t>
            </a:r>
            <a:r>
              <a:rPr kumimoji="1" lang="zh-CN" altLang="en-US">
                <a:latin typeface="宋体" panose="02010600030101010101" pitchFamily="2" charset="-122"/>
                <a:ea typeface="宋体" panose="02010600030101010101" pitchFamily="2" charset="-122"/>
              </a:rPr>
              <a:t>上水的压力为</a:t>
            </a:r>
          </a:p>
        </p:txBody>
      </p:sp>
      <p:graphicFrame>
        <p:nvGraphicFramePr>
          <p:cNvPr id="514109" name="Object 61">
            <a:extLst>
              <a:ext uri="{FF2B5EF4-FFF2-40B4-BE49-F238E27FC236}">
                <a16:creationId xmlns:a16="http://schemas.microsoft.com/office/drawing/2014/main" id="{51E83E58-018E-4EB1-A99C-DA8E70EAF412}"/>
              </a:ext>
            </a:extLst>
          </p:cNvPr>
          <p:cNvGraphicFramePr>
            <a:graphicFrameLocks noChangeAspect="1"/>
          </p:cNvGraphicFramePr>
          <p:nvPr/>
        </p:nvGraphicFramePr>
        <p:xfrm>
          <a:off x="3390900" y="2268538"/>
          <a:ext cx="1973263" cy="377825"/>
        </p:xfrm>
        <a:graphic>
          <a:graphicData uri="http://schemas.openxmlformats.org/presentationml/2006/ole">
            <mc:AlternateContent xmlns:mc="http://schemas.openxmlformats.org/markup-compatibility/2006">
              <mc:Choice xmlns:v="urn:schemas-microsoft-com:vml" Requires="v">
                <p:oleObj spid="_x0000_s7323" name="公式" r:id="rId34" imgW="1790482" imgH="304745" progId="Equation.3">
                  <p:embed/>
                </p:oleObj>
              </mc:Choice>
              <mc:Fallback>
                <p:oleObj name="公式" r:id="rId34" imgW="1790482" imgH="304745" progId="Equation.3">
                  <p:embed/>
                  <p:pic>
                    <p:nvPicPr>
                      <p:cNvPr id="0" name="Object 6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390900" y="2268538"/>
                        <a:ext cx="1973263"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110" name="Object 62">
            <a:extLst>
              <a:ext uri="{FF2B5EF4-FFF2-40B4-BE49-F238E27FC236}">
                <a16:creationId xmlns:a16="http://schemas.microsoft.com/office/drawing/2014/main" id="{79B15D1C-C937-462C-A16E-C3E55940B145}"/>
              </a:ext>
            </a:extLst>
          </p:cNvPr>
          <p:cNvGraphicFramePr>
            <a:graphicFrameLocks noChangeAspect="1"/>
          </p:cNvGraphicFramePr>
          <p:nvPr/>
        </p:nvGraphicFramePr>
        <p:xfrm>
          <a:off x="3365500" y="2700338"/>
          <a:ext cx="1206500" cy="377825"/>
        </p:xfrm>
        <a:graphic>
          <a:graphicData uri="http://schemas.openxmlformats.org/presentationml/2006/ole">
            <mc:AlternateContent xmlns:mc="http://schemas.openxmlformats.org/markup-compatibility/2006">
              <mc:Choice xmlns:v="urn:schemas-microsoft-com:vml" Requires="v">
                <p:oleObj spid="_x0000_s7324" name="公式" r:id="rId36" imgW="1081853" imgH="304745" progId="Equation.3">
                  <p:embed/>
                </p:oleObj>
              </mc:Choice>
              <mc:Fallback>
                <p:oleObj name="公式" r:id="rId36" imgW="1081853" imgH="304745" progId="Equation.3">
                  <p:embed/>
                  <p:pic>
                    <p:nvPicPr>
                      <p:cNvPr id="0" name="Object 6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365500" y="2700338"/>
                        <a:ext cx="120650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111" name="Object 63">
            <a:extLst>
              <a:ext uri="{FF2B5EF4-FFF2-40B4-BE49-F238E27FC236}">
                <a16:creationId xmlns:a16="http://schemas.microsoft.com/office/drawing/2014/main" id="{DC09D8CF-2C0E-425A-B716-25CA26AA1262}"/>
              </a:ext>
            </a:extLst>
          </p:cNvPr>
          <p:cNvGraphicFramePr>
            <a:graphicFrameLocks noChangeAspect="1"/>
          </p:cNvGraphicFramePr>
          <p:nvPr/>
        </p:nvGraphicFramePr>
        <p:xfrm>
          <a:off x="966788" y="2682875"/>
          <a:ext cx="2165350" cy="377825"/>
        </p:xfrm>
        <a:graphic>
          <a:graphicData uri="http://schemas.openxmlformats.org/presentationml/2006/ole">
            <mc:AlternateContent xmlns:mc="http://schemas.openxmlformats.org/markup-compatibility/2006">
              <mc:Choice xmlns:v="urn:schemas-microsoft-com:vml" Requires="v">
                <p:oleObj spid="_x0000_s7325" name="公式" r:id="rId38" imgW="1966147" imgH="304745" progId="Equation.3">
                  <p:embed/>
                </p:oleObj>
              </mc:Choice>
              <mc:Fallback>
                <p:oleObj name="公式" r:id="rId38" imgW="1966147" imgH="304745" progId="Equation.3">
                  <p:embed/>
                  <p:pic>
                    <p:nvPicPr>
                      <p:cNvPr id="0" name="Object 63"/>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66788" y="2682875"/>
                        <a:ext cx="2165350"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112" name="Rectangle 64">
            <a:extLst>
              <a:ext uri="{FF2B5EF4-FFF2-40B4-BE49-F238E27FC236}">
                <a16:creationId xmlns:a16="http://schemas.microsoft.com/office/drawing/2014/main" id="{CF787105-C240-4C74-9771-385F7CE66273}"/>
              </a:ext>
            </a:extLst>
          </p:cNvPr>
          <p:cNvSpPr>
            <a:spLocks noChangeArrowheads="1"/>
          </p:cNvSpPr>
          <p:nvPr/>
        </p:nvSpPr>
        <p:spPr bwMode="auto">
          <a:xfrm>
            <a:off x="468313" y="3141663"/>
            <a:ext cx="3248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r>
              <a:rPr kumimoji="1" lang="zh-CN" altLang="en-US">
                <a:latin typeface="Times New Roman" panose="02020603050405020304" pitchFamily="18" charset="0"/>
                <a:ea typeface="宋体" panose="02010600030101010101" pitchFamily="2" charset="-122"/>
              </a:rPr>
              <a:t>整个坝面所受水压力为</a:t>
            </a:r>
          </a:p>
        </p:txBody>
      </p:sp>
      <p:graphicFrame>
        <p:nvGraphicFramePr>
          <p:cNvPr id="514113" name="Object 65">
            <a:extLst>
              <a:ext uri="{FF2B5EF4-FFF2-40B4-BE49-F238E27FC236}">
                <a16:creationId xmlns:a16="http://schemas.microsoft.com/office/drawing/2014/main" id="{9379482C-2E2A-4A1A-8F50-B7F1F2E79540}"/>
              </a:ext>
            </a:extLst>
          </p:cNvPr>
          <p:cNvGraphicFramePr>
            <a:graphicFrameLocks noChangeAspect="1"/>
          </p:cNvGraphicFramePr>
          <p:nvPr/>
        </p:nvGraphicFramePr>
        <p:xfrm>
          <a:off x="649288" y="3573463"/>
          <a:ext cx="4354512" cy="795337"/>
        </p:xfrm>
        <a:graphic>
          <a:graphicData uri="http://schemas.openxmlformats.org/presentationml/2006/ole">
            <mc:AlternateContent xmlns:mc="http://schemas.openxmlformats.org/markup-compatibility/2006">
              <mc:Choice xmlns:v="urn:schemas-microsoft-com:vml" Requires="v">
                <p:oleObj spid="_x0000_s7326" name="公式" r:id="rId40" imgW="3985042" imgH="685800" progId="Equation.3">
                  <p:embed/>
                </p:oleObj>
              </mc:Choice>
              <mc:Fallback>
                <p:oleObj name="公式" r:id="rId40" imgW="3985042" imgH="685800" progId="Equation.3">
                  <p:embed/>
                  <p:pic>
                    <p:nvPicPr>
                      <p:cNvPr id="0" name="Object 65"/>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49288" y="3573463"/>
                        <a:ext cx="4354512"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114" name="Text Box 66">
            <a:extLst>
              <a:ext uri="{FF2B5EF4-FFF2-40B4-BE49-F238E27FC236}">
                <a16:creationId xmlns:a16="http://schemas.microsoft.com/office/drawing/2014/main" id="{3B443A1F-AF2F-46D5-BD1C-1ACF2A68F7F6}"/>
              </a:ext>
            </a:extLst>
          </p:cNvPr>
          <p:cNvSpPr txBox="1">
            <a:spLocks noChangeArrowheads="1"/>
          </p:cNvSpPr>
          <p:nvPr/>
        </p:nvSpPr>
        <p:spPr bwMode="auto">
          <a:xfrm>
            <a:off x="395288" y="4349750"/>
            <a:ext cx="3671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sz="2800">
                <a:latin typeface="Times New Roman" panose="02020603050405020304" pitchFamily="18" charset="0"/>
                <a:ea typeface="黑体" panose="02010609060101010101" pitchFamily="49" charset="-122"/>
              </a:rPr>
              <a:t>等效作用点位置？</a:t>
            </a:r>
          </a:p>
        </p:txBody>
      </p:sp>
      <p:graphicFrame>
        <p:nvGraphicFramePr>
          <p:cNvPr id="514119" name="Object 71">
            <a:extLst>
              <a:ext uri="{FF2B5EF4-FFF2-40B4-BE49-F238E27FC236}">
                <a16:creationId xmlns:a16="http://schemas.microsoft.com/office/drawing/2014/main" id="{10D64E71-B0BF-4911-8AE2-0E84D252AC38}"/>
              </a:ext>
            </a:extLst>
          </p:cNvPr>
          <p:cNvGraphicFramePr>
            <a:graphicFrameLocks noChangeAspect="1"/>
          </p:cNvGraphicFramePr>
          <p:nvPr/>
        </p:nvGraphicFramePr>
        <p:xfrm>
          <a:off x="611188" y="5081588"/>
          <a:ext cx="1474787" cy="531812"/>
        </p:xfrm>
        <a:graphic>
          <a:graphicData uri="http://schemas.openxmlformats.org/presentationml/2006/ole">
            <mc:AlternateContent xmlns:mc="http://schemas.openxmlformats.org/markup-compatibility/2006">
              <mc:Choice xmlns:v="urn:schemas-microsoft-com:vml" Requires="v">
                <p:oleObj spid="_x0000_s7327" name="公式" r:id="rId42" imgW="1310764" imgH="495272" progId="Equation.3">
                  <p:embed/>
                </p:oleObj>
              </mc:Choice>
              <mc:Fallback>
                <p:oleObj name="公式" r:id="rId42" imgW="1310764" imgH="495272" progId="Equation.3">
                  <p:embed/>
                  <p:pic>
                    <p:nvPicPr>
                      <p:cNvPr id="0" name="Object 71"/>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11188" y="5081588"/>
                        <a:ext cx="1474787"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120" name="Object 72">
            <a:extLst>
              <a:ext uri="{FF2B5EF4-FFF2-40B4-BE49-F238E27FC236}">
                <a16:creationId xmlns:a16="http://schemas.microsoft.com/office/drawing/2014/main" id="{4F5A304B-51E9-4A3F-8068-58EA97D3659B}"/>
              </a:ext>
            </a:extLst>
          </p:cNvPr>
          <p:cNvGraphicFramePr>
            <a:graphicFrameLocks noChangeAspect="1"/>
          </p:cNvGraphicFramePr>
          <p:nvPr/>
        </p:nvGraphicFramePr>
        <p:xfrm>
          <a:off x="2079625" y="5002213"/>
          <a:ext cx="2706688" cy="655637"/>
        </p:xfrm>
        <a:graphic>
          <a:graphicData uri="http://schemas.openxmlformats.org/presentationml/2006/ole">
            <mc:AlternateContent xmlns:mc="http://schemas.openxmlformats.org/markup-compatibility/2006">
              <mc:Choice xmlns:v="urn:schemas-microsoft-com:vml" Requires="v">
                <p:oleObj spid="_x0000_s7328" name="公式" r:id="rId44" imgW="2461291" imgH="556121" progId="Equation.3">
                  <p:embed/>
                </p:oleObj>
              </mc:Choice>
              <mc:Fallback>
                <p:oleObj name="公式" r:id="rId44" imgW="2461291" imgH="556121" progId="Equation.3">
                  <p:embed/>
                  <p:pic>
                    <p:nvPicPr>
                      <p:cNvPr id="0" name="Object 7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079625" y="5002213"/>
                        <a:ext cx="2706688" cy="655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121" name="Object 73">
            <a:extLst>
              <a:ext uri="{FF2B5EF4-FFF2-40B4-BE49-F238E27FC236}">
                <a16:creationId xmlns:a16="http://schemas.microsoft.com/office/drawing/2014/main" id="{95F81D2A-1ED4-423C-B8B9-87B7CD518F2F}"/>
              </a:ext>
            </a:extLst>
          </p:cNvPr>
          <p:cNvGraphicFramePr>
            <a:graphicFrameLocks noChangeAspect="1"/>
          </p:cNvGraphicFramePr>
          <p:nvPr/>
        </p:nvGraphicFramePr>
        <p:xfrm>
          <a:off x="4930775" y="4938713"/>
          <a:ext cx="1427163" cy="795337"/>
        </p:xfrm>
        <a:graphic>
          <a:graphicData uri="http://schemas.openxmlformats.org/presentationml/2006/ole">
            <mc:AlternateContent xmlns:mc="http://schemas.openxmlformats.org/markup-compatibility/2006">
              <mc:Choice xmlns:v="urn:schemas-microsoft-com:vml" Requires="v">
                <p:oleObj spid="_x0000_s7329" name="公式" r:id="rId46" imgW="1280409" imgH="685800" progId="Equation.3">
                  <p:embed/>
                </p:oleObj>
              </mc:Choice>
              <mc:Fallback>
                <p:oleObj name="公式" r:id="rId46" imgW="1280409" imgH="685800" progId="Equation.3">
                  <p:embed/>
                  <p:pic>
                    <p:nvPicPr>
                      <p:cNvPr id="0" name="Object 73"/>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930775" y="4938713"/>
                        <a:ext cx="1427163"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122" name="Text Box 74">
            <a:extLst>
              <a:ext uri="{FF2B5EF4-FFF2-40B4-BE49-F238E27FC236}">
                <a16:creationId xmlns:a16="http://schemas.microsoft.com/office/drawing/2014/main" id="{7555C0CF-43EE-49AF-9AD1-9E4666FB9CF1}"/>
              </a:ext>
            </a:extLst>
          </p:cNvPr>
          <p:cNvSpPr txBox="1">
            <a:spLocks noChangeArrowheads="1"/>
          </p:cNvSpPr>
          <p:nvPr/>
        </p:nvSpPr>
        <p:spPr bwMode="auto">
          <a:xfrm>
            <a:off x="395288" y="5708650"/>
            <a:ext cx="4752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kumimoji="1" lang="zh-CN" altLang="en-US">
                <a:latin typeface="宋体" panose="02010600030101010101" pitchFamily="2" charset="-122"/>
                <a:ea typeface="宋体" panose="02010600030101010101" pitchFamily="2" charset="-122"/>
              </a:rPr>
              <a:t>设等效作用点</a:t>
            </a:r>
            <a:r>
              <a:rPr kumimoji="1" lang="en-US" altLang="zh-CN" i="1">
                <a:latin typeface="宋体" panose="02010600030101010101" pitchFamily="2" charset="-122"/>
                <a:ea typeface="宋体" panose="02010600030101010101" pitchFamily="2" charset="-122"/>
              </a:rPr>
              <a:t>P</a:t>
            </a:r>
            <a:r>
              <a:rPr kumimoji="1" lang="zh-CN" altLang="en-US">
                <a:latin typeface="宋体" panose="02010600030101010101" pitchFamily="2" charset="-122"/>
                <a:ea typeface="宋体" panose="02010600030101010101" pitchFamily="2" charset="-122"/>
              </a:rPr>
              <a:t>的坐标为 </a:t>
            </a:r>
            <a:r>
              <a:rPr kumimoji="1" lang="en-US" altLang="zh-CN" i="1">
                <a:solidFill>
                  <a:srgbClr val="FFFF00"/>
                </a:solidFill>
                <a:latin typeface="Times New Roman" panose="02020603050405020304" pitchFamily="18" charset="0"/>
                <a:ea typeface="宋体" panose="02010600030101010101" pitchFamily="2" charset="-122"/>
              </a:rPr>
              <a:t>y</a:t>
            </a:r>
            <a:r>
              <a:rPr kumimoji="1" lang="en-US" altLang="zh-CN" i="1" baseline="-25000">
                <a:solidFill>
                  <a:srgbClr val="FFFF00"/>
                </a:solidFill>
                <a:latin typeface="Times New Roman" panose="02020603050405020304" pitchFamily="18" charset="0"/>
                <a:ea typeface="宋体" panose="02010600030101010101" pitchFamily="2" charset="-122"/>
              </a:rPr>
              <a:t>P</a:t>
            </a:r>
            <a:endParaRPr kumimoji="1" lang="en-US" altLang="zh-CN" i="1">
              <a:solidFill>
                <a:srgbClr val="FFFF00"/>
              </a:solidFill>
              <a:latin typeface="Times New Roman" panose="02020603050405020304" pitchFamily="18" charset="0"/>
              <a:ea typeface="宋体" panose="02010600030101010101" pitchFamily="2" charset="-122"/>
            </a:endParaRPr>
          </a:p>
        </p:txBody>
      </p:sp>
      <p:graphicFrame>
        <p:nvGraphicFramePr>
          <p:cNvPr id="514123" name="Object 75">
            <a:extLst>
              <a:ext uri="{FF2B5EF4-FFF2-40B4-BE49-F238E27FC236}">
                <a16:creationId xmlns:a16="http://schemas.microsoft.com/office/drawing/2014/main" id="{C81EF0DA-40A4-4569-B5AB-431D1EB13DE6}"/>
              </a:ext>
            </a:extLst>
          </p:cNvPr>
          <p:cNvGraphicFramePr>
            <a:graphicFrameLocks noChangeAspect="1"/>
          </p:cNvGraphicFramePr>
          <p:nvPr/>
        </p:nvGraphicFramePr>
        <p:xfrm>
          <a:off x="1476375" y="6237288"/>
          <a:ext cx="1295400" cy="366712"/>
        </p:xfrm>
        <a:graphic>
          <a:graphicData uri="http://schemas.openxmlformats.org/presentationml/2006/ole">
            <mc:AlternateContent xmlns:mc="http://schemas.openxmlformats.org/markup-compatibility/2006">
              <mc:Choice xmlns:v="urn:schemas-microsoft-com:vml" Requires="v">
                <p:oleObj spid="_x0000_s7330" name="公式" r:id="rId48" imgW="1143062" imgH="327688" progId="Equation.3">
                  <p:embed/>
                </p:oleObj>
              </mc:Choice>
              <mc:Fallback>
                <p:oleObj name="公式" r:id="rId48" imgW="1143062" imgH="327688" progId="Equation.3">
                  <p:embed/>
                  <p:pic>
                    <p:nvPicPr>
                      <p:cNvPr id="0" name="Object 75"/>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476375" y="6237288"/>
                        <a:ext cx="12954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124" name="Object 76">
            <a:extLst>
              <a:ext uri="{FF2B5EF4-FFF2-40B4-BE49-F238E27FC236}">
                <a16:creationId xmlns:a16="http://schemas.microsoft.com/office/drawing/2014/main" id="{A3AA9D07-F2FF-4BC6-B1F7-161D96268D96}"/>
              </a:ext>
            </a:extLst>
          </p:cNvPr>
          <p:cNvGraphicFramePr>
            <a:graphicFrameLocks noChangeAspect="1"/>
          </p:cNvGraphicFramePr>
          <p:nvPr/>
        </p:nvGraphicFramePr>
        <p:xfrm>
          <a:off x="5580063" y="5821363"/>
          <a:ext cx="1366837" cy="1036637"/>
        </p:xfrm>
        <a:graphic>
          <a:graphicData uri="http://schemas.openxmlformats.org/presentationml/2006/ole">
            <mc:AlternateContent xmlns:mc="http://schemas.openxmlformats.org/markup-compatibility/2006">
              <mc:Choice xmlns:v="urn:schemas-microsoft-com:vml" Requires="v">
                <p:oleObj spid="_x0000_s7331" name="公式" r:id="rId50" imgW="480216" imgH="358112" progId="Equation.3">
                  <p:embed/>
                </p:oleObj>
              </mc:Choice>
              <mc:Fallback>
                <p:oleObj name="公式" r:id="rId50" imgW="480216" imgH="358112" progId="Equation.3">
                  <p:embed/>
                  <p:pic>
                    <p:nvPicPr>
                      <p:cNvPr id="0" name="Object 76"/>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580063" y="5821363"/>
                        <a:ext cx="1366837" cy="1036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4125" name="Picture 77" descr="j0293240">
            <a:extLst>
              <a:ext uri="{FF2B5EF4-FFF2-40B4-BE49-F238E27FC236}">
                <a16:creationId xmlns:a16="http://schemas.microsoft.com/office/drawing/2014/main" id="{6419BD21-E8EC-4E7E-854F-5DFB667FDB17}"/>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569325" y="6381750"/>
            <a:ext cx="61118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14126" name="Object 78">
            <a:extLst>
              <a:ext uri="{FF2B5EF4-FFF2-40B4-BE49-F238E27FC236}">
                <a16:creationId xmlns:a16="http://schemas.microsoft.com/office/drawing/2014/main" id="{4C05BBDB-A422-449C-9AFC-DB3090C8F10C}"/>
              </a:ext>
            </a:extLst>
          </p:cNvPr>
          <p:cNvGraphicFramePr>
            <a:graphicFrameLocks noChangeAspect="1"/>
          </p:cNvGraphicFramePr>
          <p:nvPr/>
        </p:nvGraphicFramePr>
        <p:xfrm>
          <a:off x="8528050" y="4173538"/>
          <a:ext cx="365125" cy="334962"/>
        </p:xfrm>
        <a:graphic>
          <a:graphicData uri="http://schemas.openxmlformats.org/presentationml/2006/ole">
            <mc:AlternateContent xmlns:mc="http://schemas.openxmlformats.org/markup-compatibility/2006">
              <mc:Choice xmlns:v="urn:schemas-microsoft-com:vml" Requires="v">
                <p:oleObj spid="_x0000_s7332" name="公式" r:id="rId53" imgW="266731" imgH="243895" progId="Equation.3">
                  <p:embed/>
                </p:oleObj>
              </mc:Choice>
              <mc:Fallback>
                <p:oleObj name="公式" r:id="rId53" imgW="266731" imgH="243895" progId="Equation.3">
                  <p:embed/>
                  <p:pic>
                    <p:nvPicPr>
                      <p:cNvPr id="0" name="Object 78"/>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8528050" y="4173538"/>
                        <a:ext cx="365125" cy="33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cmpd="thickThin">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127" name="Oval 79">
            <a:extLst>
              <a:ext uri="{FF2B5EF4-FFF2-40B4-BE49-F238E27FC236}">
                <a16:creationId xmlns:a16="http://schemas.microsoft.com/office/drawing/2014/main" id="{29E33864-8A89-45FF-B897-F86CC23A5AE2}"/>
              </a:ext>
            </a:extLst>
          </p:cNvPr>
          <p:cNvSpPr>
            <a:spLocks noChangeArrowheads="1"/>
          </p:cNvSpPr>
          <p:nvPr/>
        </p:nvSpPr>
        <p:spPr bwMode="auto">
          <a:xfrm>
            <a:off x="8642350" y="4027488"/>
            <a:ext cx="73025" cy="71437"/>
          </a:xfrm>
          <a:prstGeom prst="ellipse">
            <a:avLst/>
          </a:prstGeom>
          <a:solidFill>
            <a:srgbClr val="00FF00"/>
          </a:solidFill>
          <a:ln w="28575" algn="ctr">
            <a:solidFill>
              <a:srgbClr val="00FF00"/>
            </a:solidFill>
            <a:round/>
            <a:headEnd/>
            <a:tailEnd/>
          </a:ln>
        </p:spPr>
        <p:txBody>
          <a:bodyPr wrap="none" anchor="ct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endParaRPr lang="zh-CN" altLang="zh-CN"/>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4052">
                                            <p:txEl>
                                              <p:pRg st="0" end="0"/>
                                            </p:txEl>
                                          </p:spTgt>
                                        </p:tgtEl>
                                        <p:attrNameLst>
                                          <p:attrName>style.visibility</p:attrName>
                                        </p:attrNameLst>
                                      </p:cBhvr>
                                      <p:to>
                                        <p:strVal val="visible"/>
                                      </p:to>
                                    </p:set>
                                    <p:animEffect transition="in" filter="wipe(up)">
                                      <p:cBhvr>
                                        <p:cTn id="7" dur="500"/>
                                        <p:tgtEl>
                                          <p:spTgt spid="51405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14106">
                                            <p:txEl>
                                              <p:pRg st="0" end="0"/>
                                            </p:txEl>
                                          </p:spTgt>
                                        </p:tgtEl>
                                        <p:attrNameLst>
                                          <p:attrName>style.visibility</p:attrName>
                                        </p:attrNameLst>
                                      </p:cBhvr>
                                      <p:to>
                                        <p:strVal val="visible"/>
                                      </p:to>
                                    </p:set>
                                    <p:animEffect transition="in" filter="wipe(up)">
                                      <p:cBhvr>
                                        <p:cTn id="12" dur="500"/>
                                        <p:tgtEl>
                                          <p:spTgt spid="51410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14107">
                                            <p:txEl>
                                              <p:pRg st="0" end="0"/>
                                            </p:txEl>
                                          </p:spTgt>
                                        </p:tgtEl>
                                        <p:attrNameLst>
                                          <p:attrName>style.visibility</p:attrName>
                                        </p:attrNameLst>
                                      </p:cBhvr>
                                      <p:to>
                                        <p:strVal val="visible"/>
                                      </p:to>
                                    </p:set>
                                    <p:animEffect transition="in" filter="wipe(up)">
                                      <p:cBhvr>
                                        <p:cTn id="17" dur="500"/>
                                        <p:tgtEl>
                                          <p:spTgt spid="514107">
                                            <p:txEl>
                                              <p:pRg st="0" end="0"/>
                                            </p:txEl>
                                          </p:spTgt>
                                        </p:tgtEl>
                                      </p:cBhvr>
                                    </p:animEffect>
                                  </p:childTnLst>
                                </p:cTn>
                              </p:par>
                            </p:childTnLst>
                          </p:cTn>
                        </p:par>
                        <p:par>
                          <p:cTn id="18" fill="hold" nodeType="afterGroup">
                            <p:stCondLst>
                              <p:cond delay="50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51405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51410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51411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51411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14112">
                                            <p:txEl>
                                              <p:pRg st="0" end="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499"/>
                                          </p:stCondLst>
                                        </p:cTn>
                                        <p:tgtEl>
                                          <p:spTgt spid="51411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514114">
                                            <p:txEl>
                                              <p:pRg st="0" end="0"/>
                                            </p:txEl>
                                          </p:spTgt>
                                        </p:tgtEl>
                                        <p:attrNameLst>
                                          <p:attrName>style.visibility</p:attrName>
                                        </p:attrNameLst>
                                      </p:cBhvr>
                                      <p:to>
                                        <p:strVal val="visible"/>
                                      </p:to>
                                    </p:set>
                                    <p:animEffect transition="in" filter="wipe(up)">
                                      <p:cBhvr>
                                        <p:cTn id="49" dur="500"/>
                                        <p:tgtEl>
                                          <p:spTgt spid="514114">
                                            <p:txEl>
                                              <p:pRg st="0" end="0"/>
                                            </p:txEl>
                                          </p:spTgt>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514127"/>
                                        </p:tgtEl>
                                        <p:attrNameLst>
                                          <p:attrName>style.visibility</p:attrName>
                                        </p:attrNameLst>
                                      </p:cBhvr>
                                      <p:to>
                                        <p:strVal val="visible"/>
                                      </p:to>
                                    </p:set>
                                    <p:animEffect transition="in" filter="wipe(down)">
                                      <p:cBhvr>
                                        <p:cTn id="54" dur="500"/>
                                        <p:tgtEl>
                                          <p:spTgt spid="514127"/>
                                        </p:tgtEl>
                                      </p:cBhvr>
                                    </p:animEffect>
                                  </p:childTnLst>
                                </p:cTn>
                              </p:par>
                              <p:par>
                                <p:cTn id="55" presetID="22" presetClass="entr" presetSubtype="4" fill="hold" nodeType="withEffect">
                                  <p:stCondLst>
                                    <p:cond delay="0"/>
                                  </p:stCondLst>
                                  <p:childTnLst>
                                    <p:set>
                                      <p:cBhvr>
                                        <p:cTn id="56" dur="1" fill="hold">
                                          <p:stCondLst>
                                            <p:cond delay="0"/>
                                          </p:stCondLst>
                                        </p:cTn>
                                        <p:tgtEl>
                                          <p:spTgt spid="514126"/>
                                        </p:tgtEl>
                                        <p:attrNameLst>
                                          <p:attrName>style.visibility</p:attrName>
                                        </p:attrNameLst>
                                      </p:cBhvr>
                                      <p:to>
                                        <p:strVal val="visible"/>
                                      </p:to>
                                    </p:set>
                                    <p:animEffect transition="in" filter="wipe(down)">
                                      <p:cBhvr>
                                        <p:cTn id="57" dur="500"/>
                                        <p:tgtEl>
                                          <p:spTgt spid="514126"/>
                                        </p:tgtEl>
                                      </p:cBhvr>
                                    </p:animEffect>
                                  </p:childTnLst>
                                </p:cTn>
                              </p:par>
                            </p:childTnLst>
                          </p:cTn>
                        </p:par>
                        <p:par>
                          <p:cTn id="58" fill="hold" nodeType="afterGroup">
                            <p:stCondLst>
                              <p:cond delay="500"/>
                            </p:stCondLst>
                            <p:childTnLst>
                              <p:par>
                                <p:cTn id="59" presetID="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514119"/>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514120"/>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499"/>
                                          </p:stCondLst>
                                        </p:cTn>
                                        <p:tgtEl>
                                          <p:spTgt spid="514121"/>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14122"/>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nodeType="clickEffect">
                                  <p:stCondLst>
                                    <p:cond delay="0"/>
                                  </p:stCondLst>
                                  <p:childTnLst>
                                    <p:set>
                                      <p:cBhvr>
                                        <p:cTn id="80" dur="1" fill="hold">
                                          <p:stCondLst>
                                            <p:cond delay="499"/>
                                          </p:stCondLst>
                                        </p:cTn>
                                        <p:tgtEl>
                                          <p:spTgt spid="514123"/>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499"/>
                                          </p:stCondLst>
                                        </p:cTn>
                                        <p:tgtEl>
                                          <p:spTgt spid="514124"/>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499"/>
                                          </p:stCondLst>
                                        </p:cTn>
                                        <p:tgtEl>
                                          <p:spTgt spid="6"/>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4" fill="hold" nodeType="clickEffect">
                                  <p:stCondLst>
                                    <p:cond delay="0"/>
                                  </p:stCondLst>
                                  <p:childTnLst>
                                    <p:set>
                                      <p:cBhvr>
                                        <p:cTn id="92" dur="1" fill="hold">
                                          <p:stCondLst>
                                            <p:cond delay="0"/>
                                          </p:stCondLst>
                                        </p:cTn>
                                        <p:tgtEl>
                                          <p:spTgt spid="514125"/>
                                        </p:tgtEl>
                                        <p:attrNameLst>
                                          <p:attrName>style.visibility</p:attrName>
                                        </p:attrNameLst>
                                      </p:cBhvr>
                                      <p:to>
                                        <p:strVal val="visible"/>
                                      </p:to>
                                    </p:set>
                                    <p:animEffect transition="in" filter="wipe(down)">
                                      <p:cBhvr>
                                        <p:cTn id="93" dur="500"/>
                                        <p:tgtEl>
                                          <p:spTgt spid="514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2" grpId="0" build="p" autoUpdateAnimBg="0"/>
      <p:bldP spid="514106" grpId="0" build="p" autoUpdateAnimBg="0"/>
      <p:bldP spid="514107" grpId="0" build="p" autoUpdateAnimBg="0"/>
      <p:bldP spid="514112" grpId="0" build="p" autoUpdateAnimBg="0"/>
      <p:bldP spid="514114" grpId="0" build="p" autoUpdateAnimBg="0"/>
      <p:bldP spid="514122" grpId="0"/>
      <p:bldP spid="5141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51521" y="408909"/>
            <a:ext cx="629570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FFFF00"/>
                </a:solidFill>
                <a:latin typeface="+mn-lt"/>
                <a:ea typeface="+mn-ea"/>
              </a:rPr>
              <a:t>例</a:t>
            </a:r>
            <a:r>
              <a:rPr lang="zh-CN" altLang="en-US" dirty="0">
                <a:solidFill>
                  <a:srgbClr val="CCCCFF"/>
                </a:solidFill>
                <a:latin typeface="+mn-lt"/>
                <a:ea typeface="+mn-ea"/>
              </a:rPr>
              <a:t>  </a:t>
            </a:r>
            <a:r>
              <a:rPr lang="zh-CN" altLang="en-US" sz="2400" b="1" dirty="0">
                <a:solidFill>
                  <a:srgbClr val="CCCCFF"/>
                </a:solidFill>
                <a:latin typeface="+mn-lt"/>
                <a:ea typeface="+mn-ea"/>
              </a:rPr>
              <a:t>一个水桶绕自身的竖直轴以角速度 </a:t>
            </a:r>
            <a:r>
              <a:rPr lang="el-GR" altLang="zh-CN" sz="2400" b="1" dirty="0">
                <a:solidFill>
                  <a:srgbClr val="66FFFF"/>
                </a:solidFill>
                <a:latin typeface="+mn-lt"/>
                <a:ea typeface="+mn-ea"/>
              </a:rPr>
              <a:t>ω</a:t>
            </a:r>
            <a:r>
              <a:rPr lang="en-US" altLang="zh-CN" sz="2400" b="1" dirty="0">
                <a:solidFill>
                  <a:srgbClr val="66FFFF"/>
                </a:solidFill>
                <a:latin typeface="+mn-lt"/>
                <a:ea typeface="+mn-ea"/>
              </a:rPr>
              <a:t> </a:t>
            </a:r>
            <a:r>
              <a:rPr lang="zh-CN" altLang="en-US" sz="2400" b="1" dirty="0">
                <a:solidFill>
                  <a:srgbClr val="CCCCFF"/>
                </a:solidFill>
                <a:latin typeface="+mn-lt"/>
                <a:ea typeface="+mn-ea"/>
              </a:rPr>
              <a:t>旋转，</a:t>
            </a:r>
            <a:endParaRPr lang="en-US" altLang="zh-CN" sz="2400" b="1" dirty="0">
              <a:solidFill>
                <a:srgbClr val="CCCCFF"/>
              </a:solidFill>
              <a:latin typeface="+mn-lt"/>
              <a:ea typeface="+mn-ea"/>
            </a:endParaRPr>
          </a:p>
          <a:p>
            <a:pPr eaLnBrk="1" hangingPunct="1"/>
            <a:r>
              <a:rPr lang="en-US" altLang="zh-CN" dirty="0">
                <a:solidFill>
                  <a:srgbClr val="CCCCFF"/>
                </a:solidFill>
                <a:latin typeface="+mn-lt"/>
                <a:ea typeface="+mn-ea"/>
              </a:rPr>
              <a:t>      </a:t>
            </a:r>
            <a:r>
              <a:rPr lang="zh-CN" altLang="en-US" sz="2400" b="1" dirty="0">
                <a:solidFill>
                  <a:srgbClr val="CCCCFF"/>
                </a:solidFill>
                <a:latin typeface="+mn-lt"/>
                <a:ea typeface="+mn-ea"/>
              </a:rPr>
              <a:t>当水与桶一起转动时，求水面的形状。</a:t>
            </a:r>
          </a:p>
        </p:txBody>
      </p:sp>
      <p:sp>
        <p:nvSpPr>
          <p:cNvPr id="8195" name="Text Box 3"/>
          <p:cNvSpPr txBox="1">
            <a:spLocks noChangeArrowheads="1"/>
          </p:cNvSpPr>
          <p:nvPr/>
        </p:nvSpPr>
        <p:spPr bwMode="auto">
          <a:xfrm>
            <a:off x="703432" y="1377250"/>
            <a:ext cx="618007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CCCCFF"/>
                </a:solidFill>
                <a:latin typeface="+mn-lt"/>
                <a:ea typeface="+mn-ea"/>
              </a:rPr>
              <a:t>在与桶一起旋转的参考系中，水静止不动。可在此参考系中用流体静力学原理来求解。</a:t>
            </a:r>
          </a:p>
        </p:txBody>
      </p:sp>
      <p:graphicFrame>
        <p:nvGraphicFramePr>
          <p:cNvPr id="8197" name="Object 5"/>
          <p:cNvGraphicFramePr>
            <a:graphicFrameLocks noChangeAspect="1"/>
          </p:cNvGraphicFramePr>
          <p:nvPr/>
        </p:nvGraphicFramePr>
        <p:xfrm>
          <a:off x="1422685" y="3669151"/>
          <a:ext cx="3687552" cy="502920"/>
        </p:xfrm>
        <a:graphic>
          <a:graphicData uri="http://schemas.openxmlformats.org/presentationml/2006/ole">
            <mc:AlternateContent xmlns:mc="http://schemas.openxmlformats.org/markup-compatibility/2006">
              <mc:Choice xmlns:v="urn:schemas-microsoft-com:vml" Requires="v">
                <p:oleObj spid="_x0000_s36887" name="Equation" r:id="rId3" imgW="1676160" imgH="228600" progId="Equation.DSMT4">
                  <p:embed/>
                </p:oleObj>
              </mc:Choice>
              <mc:Fallback>
                <p:oleObj name="Equation" r:id="rId3" imgW="1676160" imgH="228600" progId="Equation.DSMT4">
                  <p:embed/>
                  <p:pic>
                    <p:nvPicPr>
                      <p:cNvPr id="8197" name="Object 5"/>
                      <p:cNvPicPr>
                        <a:picLocks noChangeAspect="1" noChangeArrowheads="1"/>
                      </p:cNvPicPr>
                      <p:nvPr/>
                    </p:nvPicPr>
                    <p:blipFill>
                      <a:blip r:embed="rId4"/>
                      <a:srcRect/>
                      <a:stretch>
                        <a:fillRect/>
                      </a:stretch>
                    </p:blipFill>
                    <p:spPr bwMode="auto">
                      <a:xfrm>
                        <a:off x="1422685" y="3669151"/>
                        <a:ext cx="3687552"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98" name="Object 6"/>
          <p:cNvGraphicFramePr>
            <a:graphicFrameLocks noChangeAspect="1"/>
          </p:cNvGraphicFramePr>
          <p:nvPr/>
        </p:nvGraphicFramePr>
        <p:xfrm>
          <a:off x="1422685" y="4173207"/>
          <a:ext cx="2262744" cy="502920"/>
        </p:xfrm>
        <a:graphic>
          <a:graphicData uri="http://schemas.openxmlformats.org/presentationml/2006/ole">
            <mc:AlternateContent xmlns:mc="http://schemas.openxmlformats.org/markup-compatibility/2006">
              <mc:Choice xmlns:v="urn:schemas-microsoft-com:vml" Requires="v">
                <p:oleObj spid="_x0000_s36888" name="Equation" r:id="rId5" imgW="1028520" imgH="228600" progId="Equation.DSMT4">
                  <p:embed/>
                </p:oleObj>
              </mc:Choice>
              <mc:Fallback>
                <p:oleObj name="Equation" r:id="rId5" imgW="1028520" imgH="228600" progId="Equation.DSMT4">
                  <p:embed/>
                  <p:pic>
                    <p:nvPicPr>
                      <p:cNvPr id="8198" name="Object 6"/>
                      <p:cNvPicPr>
                        <a:picLocks noChangeAspect="1" noChangeArrowheads="1"/>
                      </p:cNvPicPr>
                      <p:nvPr/>
                    </p:nvPicPr>
                    <p:blipFill>
                      <a:blip r:embed="rId6"/>
                      <a:srcRect/>
                      <a:stretch>
                        <a:fillRect/>
                      </a:stretch>
                    </p:blipFill>
                    <p:spPr bwMode="auto">
                      <a:xfrm>
                        <a:off x="1422685" y="4173207"/>
                        <a:ext cx="2262744" cy="502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199" name="Group 7"/>
          <p:cNvGrpSpPr>
            <a:grpSpLocks/>
          </p:cNvGrpSpPr>
          <p:nvPr/>
        </p:nvGrpSpPr>
        <p:grpSpPr bwMode="auto">
          <a:xfrm>
            <a:off x="5993560" y="3499768"/>
            <a:ext cx="3042940" cy="2449512"/>
            <a:chOff x="4099" y="2069"/>
            <a:chExt cx="1065" cy="926"/>
          </a:xfrm>
        </p:grpSpPr>
        <p:sp>
          <p:nvSpPr>
            <p:cNvPr id="8204" name="Freeform 8"/>
            <p:cNvSpPr>
              <a:spLocks/>
            </p:cNvSpPr>
            <p:nvPr/>
          </p:nvSpPr>
          <p:spPr bwMode="auto">
            <a:xfrm rot="21540000">
              <a:off x="4105" y="2207"/>
              <a:ext cx="915" cy="788"/>
            </a:xfrm>
            <a:custGeom>
              <a:avLst/>
              <a:gdLst>
                <a:gd name="T0" fmla="*/ 128 w 2303"/>
                <a:gd name="T1" fmla="*/ 776 h 1953"/>
                <a:gd name="T2" fmla="*/ 0 w 2303"/>
                <a:gd name="T3" fmla="*/ 0 h 1953"/>
                <a:gd name="T4" fmla="*/ 915 w 2303"/>
                <a:gd name="T5" fmla="*/ 1 h 1953"/>
                <a:gd name="T6" fmla="*/ 748 w 2303"/>
                <a:gd name="T7" fmla="*/ 788 h 1953"/>
                <a:gd name="T8" fmla="*/ 128 w 2303"/>
                <a:gd name="T9" fmla="*/ 776 h 19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3" h="1953">
                  <a:moveTo>
                    <a:pt x="323" y="1923"/>
                  </a:moveTo>
                  <a:lnTo>
                    <a:pt x="0" y="0"/>
                  </a:lnTo>
                  <a:lnTo>
                    <a:pt x="2303" y="3"/>
                  </a:lnTo>
                  <a:lnTo>
                    <a:pt x="1883" y="1953"/>
                  </a:lnTo>
                  <a:lnTo>
                    <a:pt x="323" y="1923"/>
                  </a:lnTo>
                  <a:close/>
                </a:path>
              </a:pathLst>
            </a:custGeom>
            <a:gradFill rotWithShape="1">
              <a:gsLst>
                <a:gs pos="0">
                  <a:schemeClr val="accent1">
                    <a:lumMod val="75000"/>
                  </a:schemeClr>
                </a:gs>
                <a:gs pos="100000">
                  <a:schemeClr val="accent1">
                    <a:lumMod val="50000"/>
                  </a:schemeClr>
                </a:gs>
              </a:gsLst>
              <a:lin ang="5400000" scaled="1"/>
            </a:gradFill>
            <a:ln w="22225">
              <a:solidFill>
                <a:srgbClr val="FF99FF"/>
              </a:solidFill>
              <a:round/>
              <a:headEnd/>
              <a:tailEnd/>
            </a:ln>
          </p:spPr>
          <p:txBody>
            <a:bodyPr/>
            <a:lstStyle/>
            <a:p>
              <a:endParaRPr lang="zh-CN" altLang="en-US">
                <a:solidFill>
                  <a:srgbClr val="CCCCFF"/>
                </a:solidFill>
                <a:latin typeface="+mn-lt"/>
                <a:ea typeface="+mn-ea"/>
              </a:endParaRPr>
            </a:p>
          </p:txBody>
        </p:sp>
        <p:sp>
          <p:nvSpPr>
            <p:cNvPr id="8205" name="Text Box 9"/>
            <p:cNvSpPr txBox="1">
              <a:spLocks noChangeArrowheads="1"/>
            </p:cNvSpPr>
            <p:nvPr/>
          </p:nvSpPr>
          <p:spPr bwMode="auto">
            <a:xfrm>
              <a:off x="4862" y="2739"/>
              <a:ext cx="21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b="1">
                <a:solidFill>
                  <a:srgbClr val="CCCCFF"/>
                </a:solidFill>
                <a:latin typeface="+mn-lt"/>
                <a:ea typeface="+mn-ea"/>
              </a:endParaRPr>
            </a:p>
          </p:txBody>
        </p:sp>
        <p:sp>
          <p:nvSpPr>
            <p:cNvPr id="8206" name="Text Box 10"/>
            <p:cNvSpPr txBox="1">
              <a:spLocks noChangeArrowheads="1"/>
            </p:cNvSpPr>
            <p:nvPr/>
          </p:nvSpPr>
          <p:spPr bwMode="auto">
            <a:xfrm>
              <a:off x="4669" y="2745"/>
              <a:ext cx="14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b="0" i="1" dirty="0">
                  <a:solidFill>
                    <a:srgbClr val="CCCCFF"/>
                  </a:solidFill>
                  <a:latin typeface="+mn-lt"/>
                  <a:ea typeface="+mn-ea"/>
                </a:rPr>
                <a:t>p</a:t>
              </a:r>
              <a:endParaRPr lang="en-US" altLang="zh-CN" b="0" dirty="0">
                <a:solidFill>
                  <a:srgbClr val="CCCCFF"/>
                </a:solidFill>
                <a:latin typeface="+mn-lt"/>
                <a:ea typeface="+mn-ea"/>
              </a:endParaRPr>
            </a:p>
          </p:txBody>
        </p:sp>
        <p:sp>
          <p:nvSpPr>
            <p:cNvPr id="8207" name="Text Box 11"/>
            <p:cNvSpPr txBox="1">
              <a:spLocks noChangeArrowheads="1"/>
            </p:cNvSpPr>
            <p:nvPr/>
          </p:nvSpPr>
          <p:spPr bwMode="auto">
            <a:xfrm>
              <a:off x="4367" y="2553"/>
              <a:ext cx="218" cy="187"/>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b="0" i="1" dirty="0">
                  <a:solidFill>
                    <a:srgbClr val="CCCCFF"/>
                  </a:solidFill>
                  <a:latin typeface="+mn-lt"/>
                  <a:ea typeface="+mn-ea"/>
                </a:rPr>
                <a:t>h</a:t>
              </a:r>
              <a:endParaRPr lang="en-US" altLang="zh-CN" b="0" dirty="0">
                <a:solidFill>
                  <a:srgbClr val="CCCCFF"/>
                </a:solidFill>
                <a:latin typeface="+mn-lt"/>
                <a:ea typeface="+mn-ea"/>
              </a:endParaRPr>
            </a:p>
          </p:txBody>
        </p:sp>
        <p:sp>
          <p:nvSpPr>
            <p:cNvPr id="8208" name="Text Box 12"/>
            <p:cNvSpPr txBox="1">
              <a:spLocks noChangeArrowheads="1"/>
            </p:cNvSpPr>
            <p:nvPr/>
          </p:nvSpPr>
          <p:spPr bwMode="auto">
            <a:xfrm>
              <a:off x="4645" y="2655"/>
              <a:ext cx="130" cy="186"/>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b="0" i="1" dirty="0">
                  <a:solidFill>
                    <a:srgbClr val="CCCCFF"/>
                  </a:solidFill>
                  <a:latin typeface="+mn-lt"/>
                  <a:ea typeface="+mn-ea"/>
                </a:rPr>
                <a:t>r</a:t>
              </a:r>
              <a:endParaRPr lang="en-US" altLang="zh-CN" b="0" dirty="0">
                <a:solidFill>
                  <a:srgbClr val="CCCCFF"/>
                </a:solidFill>
                <a:latin typeface="+mn-lt"/>
                <a:ea typeface="+mn-ea"/>
              </a:endParaRPr>
            </a:p>
          </p:txBody>
        </p:sp>
        <p:sp>
          <p:nvSpPr>
            <p:cNvPr id="8209" name="Line 13"/>
            <p:cNvSpPr>
              <a:spLocks noChangeShapeType="1"/>
            </p:cNvSpPr>
            <p:nvPr/>
          </p:nvSpPr>
          <p:spPr bwMode="auto">
            <a:xfrm>
              <a:off x="4421" y="2503"/>
              <a:ext cx="743" cy="0"/>
            </a:xfrm>
            <a:prstGeom prst="line">
              <a:avLst/>
            </a:prstGeom>
            <a:noFill/>
            <a:ln w="22225">
              <a:solidFill>
                <a:srgbClr val="CCCCFF"/>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8210" name="AutoShape 14"/>
            <p:cNvSpPr>
              <a:spLocks noChangeArrowheads="1"/>
            </p:cNvSpPr>
            <p:nvPr/>
          </p:nvSpPr>
          <p:spPr bwMode="auto">
            <a:xfrm rot="-5401357">
              <a:off x="4767" y="2743"/>
              <a:ext cx="96" cy="87"/>
            </a:xfrm>
            <a:prstGeom prst="can">
              <a:avLst>
                <a:gd name="adj" fmla="val 25000"/>
              </a:avLst>
            </a:prstGeom>
            <a:solidFill>
              <a:schemeClr val="accent1">
                <a:lumMod val="60000"/>
                <a:lumOff val="40000"/>
              </a:schemeClr>
            </a:solidFill>
            <a:ln w="9525">
              <a:solidFill>
                <a:schemeClr val="accent1">
                  <a:lumMod val="50000"/>
                </a:schemeClr>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CCCCFF"/>
                </a:solidFill>
                <a:latin typeface="+mn-lt"/>
                <a:ea typeface="+mn-ea"/>
              </a:endParaRPr>
            </a:p>
          </p:txBody>
        </p:sp>
        <p:sp>
          <p:nvSpPr>
            <p:cNvPr id="8211" name="Line 15"/>
            <p:cNvSpPr>
              <a:spLocks noChangeShapeType="1"/>
            </p:cNvSpPr>
            <p:nvPr/>
          </p:nvSpPr>
          <p:spPr bwMode="auto">
            <a:xfrm flipV="1">
              <a:off x="4774" y="2405"/>
              <a:ext cx="0" cy="333"/>
            </a:xfrm>
            <a:prstGeom prst="line">
              <a:avLst/>
            </a:prstGeom>
            <a:noFill/>
            <a:ln w="19050">
              <a:solidFill>
                <a:srgbClr val="CCCC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8212" name="Line 16"/>
            <p:cNvSpPr>
              <a:spLocks noChangeShapeType="1"/>
            </p:cNvSpPr>
            <p:nvPr/>
          </p:nvSpPr>
          <p:spPr bwMode="auto">
            <a:xfrm flipV="1">
              <a:off x="4856" y="2364"/>
              <a:ext cx="6" cy="423"/>
            </a:xfrm>
            <a:prstGeom prst="line">
              <a:avLst/>
            </a:prstGeom>
            <a:noFill/>
            <a:ln w="19050">
              <a:solidFill>
                <a:srgbClr val="CCCC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8213" name="Line 17"/>
            <p:cNvSpPr>
              <a:spLocks noChangeShapeType="1"/>
            </p:cNvSpPr>
            <p:nvPr/>
          </p:nvSpPr>
          <p:spPr bwMode="auto">
            <a:xfrm flipV="1">
              <a:off x="4565" y="2787"/>
              <a:ext cx="209" cy="0"/>
            </a:xfrm>
            <a:prstGeom prst="line">
              <a:avLst/>
            </a:prstGeom>
            <a:noFill/>
            <a:ln w="22225">
              <a:solidFill>
                <a:srgbClr val="CCCCFF"/>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8214" name="Line 18"/>
            <p:cNvSpPr>
              <a:spLocks noChangeShapeType="1"/>
            </p:cNvSpPr>
            <p:nvPr/>
          </p:nvSpPr>
          <p:spPr bwMode="auto">
            <a:xfrm flipH="1">
              <a:off x="4862" y="2781"/>
              <a:ext cx="131" cy="0"/>
            </a:xfrm>
            <a:prstGeom prst="line">
              <a:avLst/>
            </a:prstGeom>
            <a:noFill/>
            <a:ln w="22225">
              <a:solidFill>
                <a:srgbClr val="CCCCFF"/>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8215" name="Line 19"/>
            <p:cNvSpPr>
              <a:spLocks noChangeShapeType="1"/>
            </p:cNvSpPr>
            <p:nvPr/>
          </p:nvSpPr>
          <p:spPr bwMode="auto">
            <a:xfrm>
              <a:off x="4425" y="2787"/>
              <a:ext cx="88" cy="0"/>
            </a:xfrm>
            <a:prstGeom prst="line">
              <a:avLst/>
            </a:prstGeom>
            <a:noFill/>
            <a:ln w="22225">
              <a:solidFill>
                <a:srgbClr val="CCCC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8216" name="Line 20"/>
            <p:cNvSpPr>
              <a:spLocks noChangeShapeType="1"/>
            </p:cNvSpPr>
            <p:nvPr/>
          </p:nvSpPr>
          <p:spPr bwMode="auto">
            <a:xfrm flipH="1">
              <a:off x="4425" y="2453"/>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8217" name="Line 21"/>
            <p:cNvSpPr>
              <a:spLocks noChangeShapeType="1"/>
            </p:cNvSpPr>
            <p:nvPr/>
          </p:nvSpPr>
          <p:spPr bwMode="auto">
            <a:xfrm flipV="1">
              <a:off x="4470" y="2503"/>
              <a:ext cx="1" cy="284"/>
            </a:xfrm>
            <a:prstGeom prst="line">
              <a:avLst/>
            </a:prstGeom>
            <a:noFill/>
            <a:ln w="19050">
              <a:solidFill>
                <a:srgbClr val="CCCCFF"/>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8218" name="Line 22"/>
            <p:cNvSpPr>
              <a:spLocks noChangeShapeType="1"/>
            </p:cNvSpPr>
            <p:nvPr/>
          </p:nvSpPr>
          <p:spPr bwMode="auto">
            <a:xfrm>
              <a:off x="4853" y="2405"/>
              <a:ext cx="191" cy="1"/>
            </a:xfrm>
            <a:prstGeom prst="line">
              <a:avLst/>
            </a:prstGeom>
            <a:noFill/>
            <a:ln w="19050">
              <a:solidFill>
                <a:srgbClr val="FFCC66"/>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8219" name="Line 23"/>
            <p:cNvSpPr>
              <a:spLocks noChangeShapeType="1"/>
            </p:cNvSpPr>
            <p:nvPr/>
          </p:nvSpPr>
          <p:spPr bwMode="auto">
            <a:xfrm>
              <a:off x="4772" y="2456"/>
              <a:ext cx="279" cy="0"/>
            </a:xfrm>
            <a:prstGeom prst="line">
              <a:avLst/>
            </a:prstGeom>
            <a:noFill/>
            <a:ln w="19050">
              <a:solidFill>
                <a:srgbClr val="FFCC66"/>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8220" name="Text Box 24"/>
            <p:cNvSpPr txBox="1">
              <a:spLocks noChangeArrowheads="1"/>
            </p:cNvSpPr>
            <p:nvPr/>
          </p:nvSpPr>
          <p:spPr bwMode="auto">
            <a:xfrm>
              <a:off x="4720" y="2589"/>
              <a:ext cx="21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0" dirty="0">
                  <a:solidFill>
                    <a:srgbClr val="FFCC66"/>
                  </a:solidFill>
                  <a:latin typeface="+mn-lt"/>
                  <a:ea typeface="+mn-ea"/>
                </a:rPr>
                <a:t> </a:t>
              </a:r>
              <a:r>
                <a:rPr lang="en-US" altLang="zh-CN" sz="2000" b="0" dirty="0" err="1">
                  <a:solidFill>
                    <a:srgbClr val="FFCC66"/>
                  </a:solidFill>
                  <a:latin typeface="+mn-lt"/>
                  <a:ea typeface="+mn-ea"/>
                </a:rPr>
                <a:t>d</a:t>
              </a:r>
              <a:r>
                <a:rPr lang="en-US" altLang="zh-CN" sz="2000" b="0" i="1" dirty="0" err="1">
                  <a:solidFill>
                    <a:srgbClr val="FFCC66"/>
                  </a:solidFill>
                  <a:latin typeface="+mn-lt"/>
                  <a:ea typeface="+mn-ea"/>
                </a:rPr>
                <a:t>r</a:t>
              </a:r>
              <a:endParaRPr lang="en-US" altLang="zh-CN" b="0" dirty="0">
                <a:solidFill>
                  <a:srgbClr val="FFCC66"/>
                </a:solidFill>
                <a:latin typeface="+mn-lt"/>
                <a:ea typeface="+mn-ea"/>
              </a:endParaRPr>
            </a:p>
          </p:txBody>
        </p:sp>
        <p:sp>
          <p:nvSpPr>
            <p:cNvPr id="8221" name="Line 25"/>
            <p:cNvSpPr>
              <a:spLocks noChangeShapeType="1"/>
            </p:cNvSpPr>
            <p:nvPr/>
          </p:nvSpPr>
          <p:spPr bwMode="auto">
            <a:xfrm flipV="1">
              <a:off x="4564" y="2072"/>
              <a:ext cx="0" cy="387"/>
            </a:xfrm>
            <a:prstGeom prst="line">
              <a:avLst/>
            </a:prstGeom>
            <a:noFill/>
            <a:ln w="9525">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CCCCFF"/>
                </a:solidFill>
                <a:latin typeface="+mn-lt"/>
                <a:ea typeface="+mn-ea"/>
              </a:endParaRPr>
            </a:p>
          </p:txBody>
        </p:sp>
        <p:sp>
          <p:nvSpPr>
            <p:cNvPr id="8222" name="Arc 26"/>
            <p:cNvSpPr>
              <a:spLocks/>
            </p:cNvSpPr>
            <p:nvPr/>
          </p:nvSpPr>
          <p:spPr bwMode="auto">
            <a:xfrm rot="21540000" flipV="1">
              <a:off x="4106" y="2069"/>
              <a:ext cx="915" cy="430"/>
            </a:xfrm>
            <a:custGeom>
              <a:avLst/>
              <a:gdLst>
                <a:gd name="T0" fmla="*/ 0 w 41411"/>
                <a:gd name="T1" fmla="*/ 295 h 21600"/>
                <a:gd name="T2" fmla="*/ 915 w 41411"/>
                <a:gd name="T3" fmla="*/ 322 h 21600"/>
                <a:gd name="T4" fmla="*/ 453 w 41411"/>
                <a:gd name="T5" fmla="*/ 430 h 21600"/>
                <a:gd name="T6" fmla="*/ 0 60000 65536"/>
                <a:gd name="T7" fmla="*/ 0 60000 65536"/>
                <a:gd name="T8" fmla="*/ 0 60000 65536"/>
              </a:gdLst>
              <a:ahLst/>
              <a:cxnLst>
                <a:cxn ang="T6">
                  <a:pos x="T0" y="T1"/>
                </a:cxn>
                <a:cxn ang="T7">
                  <a:pos x="T2" y="T3"/>
                </a:cxn>
                <a:cxn ang="T8">
                  <a:pos x="T4" y="T5"/>
                </a:cxn>
              </a:cxnLst>
              <a:rect l="0" t="0" r="r" b="b"/>
              <a:pathLst>
                <a:path w="41411" h="21600" fill="none" extrusionOk="0">
                  <a:moveTo>
                    <a:pt x="-1" y="14800"/>
                  </a:moveTo>
                  <a:cubicBezTo>
                    <a:pt x="2930" y="5964"/>
                    <a:pt x="11192" y="-1"/>
                    <a:pt x="20502" y="0"/>
                  </a:cubicBezTo>
                  <a:cubicBezTo>
                    <a:pt x="30344" y="0"/>
                    <a:pt x="38941" y="6653"/>
                    <a:pt x="41411" y="16180"/>
                  </a:cubicBezTo>
                </a:path>
                <a:path w="41411" h="21600" stroke="0" extrusionOk="0">
                  <a:moveTo>
                    <a:pt x="-1" y="14800"/>
                  </a:moveTo>
                  <a:cubicBezTo>
                    <a:pt x="2930" y="5964"/>
                    <a:pt x="11192" y="-1"/>
                    <a:pt x="20502" y="0"/>
                  </a:cubicBezTo>
                  <a:cubicBezTo>
                    <a:pt x="30344" y="0"/>
                    <a:pt x="38941" y="6653"/>
                    <a:pt x="41411" y="16180"/>
                  </a:cubicBezTo>
                  <a:lnTo>
                    <a:pt x="20502" y="21600"/>
                  </a:lnTo>
                  <a:lnTo>
                    <a:pt x="-1" y="14800"/>
                  </a:lnTo>
                  <a:close/>
                </a:path>
              </a:pathLst>
            </a:custGeom>
            <a:solidFill>
              <a:schemeClr val="tx1"/>
            </a:solidFill>
            <a:ln w="9525">
              <a:solidFill>
                <a:srgbClr val="000000"/>
              </a:solidFill>
              <a:round/>
              <a:headEnd/>
              <a:tailEnd/>
            </a:ln>
          </p:spPr>
          <p:txBody>
            <a:bodyPr/>
            <a:lstStyle/>
            <a:p>
              <a:endParaRPr lang="zh-CN" altLang="en-US" dirty="0">
                <a:solidFill>
                  <a:srgbClr val="CCCCFF"/>
                </a:solidFill>
                <a:latin typeface="+mn-lt"/>
                <a:ea typeface="+mn-ea"/>
              </a:endParaRPr>
            </a:p>
          </p:txBody>
        </p:sp>
        <p:sp>
          <p:nvSpPr>
            <p:cNvPr id="8223" name="Line 27"/>
            <p:cNvSpPr>
              <a:spLocks noChangeShapeType="1"/>
            </p:cNvSpPr>
            <p:nvPr/>
          </p:nvSpPr>
          <p:spPr bwMode="auto">
            <a:xfrm flipV="1">
              <a:off x="4563" y="2069"/>
              <a:ext cx="1" cy="918"/>
            </a:xfrm>
            <a:prstGeom prst="line">
              <a:avLst/>
            </a:prstGeom>
            <a:noFill/>
            <a:ln w="22225">
              <a:solidFill>
                <a:srgbClr val="CCCC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8224" name="Text Box 28"/>
            <p:cNvSpPr txBox="1">
              <a:spLocks noChangeArrowheads="1"/>
            </p:cNvSpPr>
            <p:nvPr/>
          </p:nvSpPr>
          <p:spPr bwMode="auto">
            <a:xfrm>
              <a:off x="4457" y="2380"/>
              <a:ext cx="216"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b="0" i="1" dirty="0">
                  <a:solidFill>
                    <a:srgbClr val="CCCCFF"/>
                  </a:solidFill>
                  <a:latin typeface="+mn-lt"/>
                  <a:ea typeface="+mn-ea"/>
                </a:rPr>
                <a:t>O</a:t>
              </a:r>
              <a:endParaRPr lang="en-US" altLang="zh-CN" sz="2000" b="0" dirty="0">
                <a:solidFill>
                  <a:srgbClr val="CCCCFF"/>
                </a:solidFill>
                <a:latin typeface="+mn-lt"/>
                <a:ea typeface="+mn-ea"/>
              </a:endParaRPr>
            </a:p>
          </p:txBody>
        </p:sp>
        <p:graphicFrame>
          <p:nvGraphicFramePr>
            <p:cNvPr id="8226" name="Object 30"/>
            <p:cNvGraphicFramePr>
              <a:graphicFrameLocks noChangeAspect="1"/>
            </p:cNvGraphicFramePr>
            <p:nvPr/>
          </p:nvGraphicFramePr>
          <p:xfrm>
            <a:off x="4471" y="2091"/>
            <a:ext cx="72" cy="72"/>
          </p:xfrm>
          <a:graphic>
            <a:graphicData uri="http://schemas.openxmlformats.org/presentationml/2006/ole">
              <mc:AlternateContent xmlns:mc="http://schemas.openxmlformats.org/markup-compatibility/2006">
                <mc:Choice xmlns:v="urn:schemas-microsoft-com:vml" Requires="v">
                  <p:oleObj spid="_x0000_s36889" name="Equation" r:id="rId7" imgW="114102" imgH="114102" progId="Equation.DSMT4">
                    <p:embed/>
                  </p:oleObj>
                </mc:Choice>
                <mc:Fallback>
                  <p:oleObj name="Equation" r:id="rId7" imgW="114102" imgH="114102" progId="Equation.DSMT4">
                    <p:embed/>
                    <p:pic>
                      <p:nvPicPr>
                        <p:cNvPr id="8226"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1" y="2091"/>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27" name="Object 31"/>
            <p:cNvGraphicFramePr>
              <a:graphicFrameLocks noChangeAspect="1"/>
            </p:cNvGraphicFramePr>
            <p:nvPr/>
          </p:nvGraphicFramePr>
          <p:xfrm>
            <a:off x="5037" y="2374"/>
            <a:ext cx="113" cy="104"/>
          </p:xfrm>
          <a:graphic>
            <a:graphicData uri="http://schemas.openxmlformats.org/presentationml/2006/ole">
              <mc:AlternateContent xmlns:mc="http://schemas.openxmlformats.org/markup-compatibility/2006">
                <mc:Choice xmlns:v="urn:schemas-microsoft-com:vml" Requires="v">
                  <p:oleObj spid="_x0000_s36890" name="Equation" r:id="rId9" imgW="177480" imgH="164880" progId="Equation.DSMT4">
                    <p:embed/>
                  </p:oleObj>
                </mc:Choice>
                <mc:Fallback>
                  <p:oleObj name="Equation" r:id="rId9" imgW="177480" imgH="164880" progId="Equation.DSMT4">
                    <p:embed/>
                    <p:pic>
                      <p:nvPicPr>
                        <p:cNvPr id="8227" name="Object 31"/>
                        <p:cNvPicPr>
                          <a:picLocks noChangeAspect="1" noChangeArrowheads="1"/>
                        </p:cNvPicPr>
                        <p:nvPr/>
                      </p:nvPicPr>
                      <p:blipFill>
                        <a:blip r:embed="rId10"/>
                        <a:srcRect/>
                        <a:stretch>
                          <a:fillRect/>
                        </a:stretch>
                      </p:blipFill>
                      <p:spPr bwMode="auto">
                        <a:xfrm>
                          <a:off x="5037" y="2374"/>
                          <a:ext cx="113"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28" name="Freeform 32"/>
            <p:cNvSpPr>
              <a:spLocks/>
            </p:cNvSpPr>
            <p:nvPr/>
          </p:nvSpPr>
          <p:spPr bwMode="auto">
            <a:xfrm>
              <a:off x="4099" y="2200"/>
              <a:ext cx="921" cy="5"/>
            </a:xfrm>
            <a:custGeom>
              <a:avLst/>
              <a:gdLst>
                <a:gd name="T0" fmla="*/ 0 w 2303"/>
                <a:gd name="T1" fmla="*/ 5 h 12"/>
                <a:gd name="T2" fmla="*/ 921 w 2303"/>
                <a:gd name="T3" fmla="*/ 0 h 12"/>
                <a:gd name="T4" fmla="*/ 0 60000 65536"/>
                <a:gd name="T5" fmla="*/ 0 60000 65536"/>
              </a:gdLst>
              <a:ahLst/>
              <a:cxnLst>
                <a:cxn ang="T4">
                  <a:pos x="T0" y="T1"/>
                </a:cxn>
                <a:cxn ang="T5">
                  <a:pos x="T2" y="T3"/>
                </a:cxn>
              </a:cxnLst>
              <a:rect l="0" t="0" r="r" b="b"/>
              <a:pathLst>
                <a:path w="2303" h="12">
                  <a:moveTo>
                    <a:pt x="0" y="12"/>
                  </a:moveTo>
                  <a:lnTo>
                    <a:pt x="2303" y="0"/>
                  </a:lnTo>
                </a:path>
              </a:pathLst>
            </a:custGeom>
            <a:noFill/>
            <a:ln w="9525" cmpd="sng">
              <a:solidFill>
                <a:srgbClr val="CCCCFF"/>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CCCCFF"/>
                </a:solidFill>
                <a:latin typeface="+mn-lt"/>
                <a:ea typeface="+mn-ea"/>
              </a:endParaRPr>
            </a:p>
          </p:txBody>
        </p:sp>
        <p:graphicFrame>
          <p:nvGraphicFramePr>
            <p:cNvPr id="8229" name="Object 33"/>
            <p:cNvGraphicFramePr>
              <a:graphicFrameLocks noChangeAspect="1"/>
            </p:cNvGraphicFramePr>
            <p:nvPr/>
          </p:nvGraphicFramePr>
          <p:xfrm>
            <a:off x="5088" y="2511"/>
            <a:ext cx="72" cy="78"/>
          </p:xfrm>
          <a:graphic>
            <a:graphicData uri="http://schemas.openxmlformats.org/presentationml/2006/ole">
              <mc:AlternateContent xmlns:mc="http://schemas.openxmlformats.org/markup-compatibility/2006">
                <mc:Choice xmlns:v="urn:schemas-microsoft-com:vml" Requires="v">
                  <p:oleObj spid="_x0000_s36891" name="Equation" r:id="rId11" imgW="114120" imgH="114120" progId="Equation.DSMT4">
                    <p:embed/>
                  </p:oleObj>
                </mc:Choice>
                <mc:Fallback>
                  <p:oleObj name="Equation" r:id="rId11" imgW="114120" imgH="114120" progId="Equation.DSMT4">
                    <p:embed/>
                    <p:pic>
                      <p:nvPicPr>
                        <p:cNvPr id="8229" name="Object 33"/>
                        <p:cNvPicPr>
                          <a:picLocks noChangeAspect="1" noChangeArrowheads="1"/>
                        </p:cNvPicPr>
                        <p:nvPr/>
                      </p:nvPicPr>
                      <p:blipFill>
                        <a:blip r:embed="rId12"/>
                        <a:srcRect/>
                        <a:stretch>
                          <a:fillRect/>
                        </a:stretch>
                      </p:blipFill>
                      <p:spPr bwMode="auto">
                        <a:xfrm>
                          <a:off x="5088" y="2511"/>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30" name="Line 34"/>
            <p:cNvSpPr>
              <a:spLocks noChangeShapeType="1"/>
            </p:cNvSpPr>
            <p:nvPr/>
          </p:nvSpPr>
          <p:spPr bwMode="auto">
            <a:xfrm>
              <a:off x="5027" y="2322"/>
              <a:ext cx="0" cy="84"/>
            </a:xfrm>
            <a:prstGeom prst="line">
              <a:avLst/>
            </a:prstGeom>
            <a:noFill/>
            <a:ln w="19050">
              <a:solidFill>
                <a:srgbClr val="CCCC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CCCCFF"/>
                </a:solidFill>
                <a:latin typeface="+mn-lt"/>
                <a:ea typeface="+mn-ea"/>
              </a:endParaRPr>
            </a:p>
          </p:txBody>
        </p:sp>
        <p:sp>
          <p:nvSpPr>
            <p:cNvPr id="8231" name="Line 35"/>
            <p:cNvSpPr>
              <a:spLocks noChangeShapeType="1"/>
            </p:cNvSpPr>
            <p:nvPr/>
          </p:nvSpPr>
          <p:spPr bwMode="auto">
            <a:xfrm>
              <a:off x="5024" y="2459"/>
              <a:ext cx="1" cy="84"/>
            </a:xfrm>
            <a:prstGeom prst="line">
              <a:avLst/>
            </a:prstGeom>
            <a:noFill/>
            <a:ln w="19050">
              <a:solidFill>
                <a:srgbClr val="CCCCFF"/>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CCCCFF"/>
                </a:solidFill>
                <a:latin typeface="+mn-lt"/>
                <a:ea typeface="+mn-ea"/>
              </a:endParaRPr>
            </a:p>
          </p:txBody>
        </p:sp>
      </p:grpSp>
      <p:graphicFrame>
        <p:nvGraphicFramePr>
          <p:cNvPr id="8200" name="Object 36"/>
          <p:cNvGraphicFramePr>
            <a:graphicFrameLocks noChangeAspect="1"/>
          </p:cNvGraphicFramePr>
          <p:nvPr/>
        </p:nvGraphicFramePr>
        <p:xfrm>
          <a:off x="1422370" y="5224018"/>
          <a:ext cx="2879725" cy="534987"/>
        </p:xfrm>
        <a:graphic>
          <a:graphicData uri="http://schemas.openxmlformats.org/presentationml/2006/ole">
            <mc:AlternateContent xmlns:mc="http://schemas.openxmlformats.org/markup-compatibility/2006">
              <mc:Choice xmlns:v="urn:schemas-microsoft-com:vml" Requires="v">
                <p:oleObj spid="_x0000_s36892" name="Equation" r:id="rId13" imgW="1231560" imgH="228600" progId="Equation.DSMT4">
                  <p:embed/>
                </p:oleObj>
              </mc:Choice>
              <mc:Fallback>
                <p:oleObj name="Equation" r:id="rId13" imgW="1231560" imgH="228600" progId="Equation.DSMT4">
                  <p:embed/>
                  <p:pic>
                    <p:nvPicPr>
                      <p:cNvPr id="8200" name="Object 36"/>
                      <p:cNvPicPr>
                        <a:picLocks noChangeAspect="1" noChangeArrowheads="1"/>
                      </p:cNvPicPr>
                      <p:nvPr/>
                    </p:nvPicPr>
                    <p:blipFill>
                      <a:blip r:embed="rId14"/>
                      <a:srcRect/>
                      <a:stretch>
                        <a:fillRect/>
                      </a:stretch>
                    </p:blipFill>
                    <p:spPr bwMode="auto">
                      <a:xfrm>
                        <a:off x="1422370" y="5224018"/>
                        <a:ext cx="28797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01" name="Object 37"/>
          <p:cNvGraphicFramePr>
            <a:graphicFrameLocks noChangeAspect="1"/>
          </p:cNvGraphicFramePr>
          <p:nvPr/>
        </p:nvGraphicFramePr>
        <p:xfrm>
          <a:off x="1319803" y="5823339"/>
          <a:ext cx="3922214" cy="534924"/>
        </p:xfrm>
        <a:graphic>
          <a:graphicData uri="http://schemas.openxmlformats.org/presentationml/2006/ole">
            <mc:AlternateContent xmlns:mc="http://schemas.openxmlformats.org/markup-compatibility/2006">
              <mc:Choice xmlns:v="urn:schemas-microsoft-com:vml" Requires="v">
                <p:oleObj spid="_x0000_s36893" name="Equation" r:id="rId15" imgW="1676160" imgH="228600" progId="Equation.DSMT4">
                  <p:embed/>
                </p:oleObj>
              </mc:Choice>
              <mc:Fallback>
                <p:oleObj name="Equation" r:id="rId15" imgW="1676160" imgH="228600" progId="Equation.DSMT4">
                  <p:embed/>
                  <p:pic>
                    <p:nvPicPr>
                      <p:cNvPr id="8201" name="Object 37"/>
                      <p:cNvPicPr>
                        <a:picLocks noChangeAspect="1" noChangeArrowheads="1"/>
                      </p:cNvPicPr>
                      <p:nvPr/>
                    </p:nvPicPr>
                    <p:blipFill>
                      <a:blip r:embed="rId16"/>
                      <a:srcRect/>
                      <a:stretch>
                        <a:fillRect/>
                      </a:stretch>
                    </p:blipFill>
                    <p:spPr bwMode="auto">
                      <a:xfrm>
                        <a:off x="1319803" y="5823339"/>
                        <a:ext cx="3922214" cy="534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2" name="Rectangle 38"/>
          <p:cNvSpPr>
            <a:spLocks noChangeArrowheads="1"/>
          </p:cNvSpPr>
          <p:nvPr/>
        </p:nvSpPr>
        <p:spPr bwMode="auto">
          <a:xfrm>
            <a:off x="905222" y="4681614"/>
            <a:ext cx="38619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400" dirty="0">
                <a:solidFill>
                  <a:srgbClr val="CCCCFF"/>
                </a:solidFill>
                <a:latin typeface="+mn-lt"/>
                <a:ea typeface="+mn-ea"/>
                <a:cs typeface="Times New Roman" panose="02020603050405020304" pitchFamily="18" charset="0"/>
              </a:rPr>
              <a:t>由液体静压强的规律可知</a:t>
            </a:r>
            <a:r>
              <a:rPr kumimoji="1" lang="zh-CN" altLang="en-US" sz="1000" dirty="0">
                <a:solidFill>
                  <a:srgbClr val="CCCCFF"/>
                </a:solidFill>
                <a:latin typeface="+mn-lt"/>
                <a:ea typeface="+mn-ea"/>
                <a:cs typeface="Times New Roman" panose="02020603050405020304" pitchFamily="18" charset="0"/>
              </a:rPr>
              <a:t>       </a:t>
            </a:r>
            <a:endParaRPr kumimoji="1" lang="zh-CN" altLang="en-US" sz="2400" dirty="0">
              <a:solidFill>
                <a:srgbClr val="CCCCFF"/>
              </a:solidFill>
              <a:latin typeface="+mn-lt"/>
              <a:ea typeface="+mn-ea"/>
            </a:endParaRPr>
          </a:p>
        </p:txBody>
      </p:sp>
      <p:sp>
        <p:nvSpPr>
          <p:cNvPr id="2" name="矩形 1"/>
          <p:cNvSpPr/>
          <p:nvPr/>
        </p:nvSpPr>
        <p:spPr>
          <a:xfrm>
            <a:off x="251520" y="1392050"/>
            <a:ext cx="492443" cy="461665"/>
          </a:xfrm>
          <a:prstGeom prst="rect">
            <a:avLst/>
          </a:prstGeom>
        </p:spPr>
        <p:txBody>
          <a:bodyPr wrap="none">
            <a:spAutoFit/>
          </a:bodyPr>
          <a:lstStyle/>
          <a:p>
            <a:r>
              <a:rPr lang="zh-CN" altLang="en-US" dirty="0">
                <a:solidFill>
                  <a:srgbClr val="FFFF00"/>
                </a:solidFill>
                <a:latin typeface="+mn-lt"/>
                <a:ea typeface="+mn-ea"/>
              </a:rPr>
              <a:t>解</a:t>
            </a:r>
            <a:endParaRPr lang="zh-CN" altLang="en-US" dirty="0">
              <a:solidFill>
                <a:srgbClr val="FFFF00"/>
              </a:solidFill>
            </a:endParaRPr>
          </a:p>
        </p:txBody>
      </p:sp>
      <p:sp>
        <p:nvSpPr>
          <p:cNvPr id="3" name="矩形 2"/>
          <p:cNvSpPr/>
          <p:nvPr/>
        </p:nvSpPr>
        <p:spPr>
          <a:xfrm>
            <a:off x="759856" y="2263229"/>
            <a:ext cx="6260416" cy="830997"/>
          </a:xfrm>
          <a:prstGeom prst="rect">
            <a:avLst/>
          </a:prstGeom>
        </p:spPr>
        <p:txBody>
          <a:bodyPr wrap="square">
            <a:spAutoFit/>
          </a:bodyPr>
          <a:lstStyle/>
          <a:p>
            <a:pPr eaLnBrk="1" hangingPunct="1">
              <a:spcBef>
                <a:spcPct val="50000"/>
              </a:spcBef>
            </a:pPr>
            <a:r>
              <a:rPr lang="zh-CN" altLang="en-US" dirty="0">
                <a:solidFill>
                  <a:srgbClr val="CCCCFF"/>
                </a:solidFill>
                <a:latin typeface="+mn-lt"/>
                <a:ea typeface="+mn-ea"/>
              </a:rPr>
              <a:t>以水面与转轴的交点为原点建立坐标系。在水下 </a:t>
            </a:r>
            <a:r>
              <a:rPr lang="en-US" altLang="zh-CN" i="1" dirty="0">
                <a:solidFill>
                  <a:srgbClr val="66FFFF"/>
                </a:solidFill>
                <a:latin typeface="+mn-lt"/>
                <a:ea typeface="+mn-ea"/>
              </a:rPr>
              <a:t>h </a:t>
            </a:r>
            <a:r>
              <a:rPr lang="zh-CN" altLang="en-US" dirty="0">
                <a:solidFill>
                  <a:srgbClr val="CCCCFF"/>
                </a:solidFill>
                <a:latin typeface="+mn-lt"/>
                <a:ea typeface="+mn-ea"/>
              </a:rPr>
              <a:t>处取底面积为 </a:t>
            </a:r>
            <a:r>
              <a:rPr lang="en-US" altLang="zh-CN" dirty="0" err="1">
                <a:solidFill>
                  <a:srgbClr val="66FFFF"/>
                </a:solidFill>
                <a:latin typeface="+mn-lt"/>
                <a:ea typeface="+mn-ea"/>
              </a:rPr>
              <a:t>d</a:t>
            </a:r>
            <a:r>
              <a:rPr lang="en-US" altLang="zh-CN" i="1" dirty="0" err="1">
                <a:solidFill>
                  <a:srgbClr val="66FFFF"/>
                </a:solidFill>
                <a:latin typeface="+mn-lt"/>
                <a:ea typeface="+mn-ea"/>
              </a:rPr>
              <a:t>S</a:t>
            </a:r>
            <a:r>
              <a:rPr lang="zh-CN" altLang="en-US" dirty="0">
                <a:solidFill>
                  <a:srgbClr val="CCCCFF"/>
                </a:solidFill>
                <a:latin typeface="+mn-lt"/>
                <a:ea typeface="+mn-ea"/>
              </a:rPr>
              <a:t>，长为 </a:t>
            </a:r>
            <a:r>
              <a:rPr lang="en-US" altLang="zh-CN" dirty="0" err="1">
                <a:solidFill>
                  <a:srgbClr val="66FFFF"/>
                </a:solidFill>
                <a:latin typeface="+mn-lt"/>
                <a:ea typeface="+mn-ea"/>
              </a:rPr>
              <a:t>d</a:t>
            </a:r>
            <a:r>
              <a:rPr lang="en-US" altLang="zh-CN" i="1" dirty="0" err="1">
                <a:solidFill>
                  <a:srgbClr val="66FFFF"/>
                </a:solidFill>
                <a:latin typeface="+mn-lt"/>
                <a:ea typeface="+mn-ea"/>
              </a:rPr>
              <a:t>r</a:t>
            </a:r>
            <a:r>
              <a:rPr lang="en-US" altLang="zh-CN" i="1" dirty="0">
                <a:solidFill>
                  <a:srgbClr val="66FFFF"/>
                </a:solidFill>
                <a:latin typeface="+mn-lt"/>
                <a:ea typeface="+mn-ea"/>
              </a:rPr>
              <a:t> </a:t>
            </a:r>
            <a:r>
              <a:rPr lang="zh-CN" altLang="en-US" dirty="0">
                <a:solidFill>
                  <a:srgbClr val="CCCCFF"/>
                </a:solidFill>
                <a:latin typeface="+mn-lt"/>
                <a:ea typeface="+mn-ea"/>
              </a:rPr>
              <a:t>的液体元。</a:t>
            </a:r>
          </a:p>
        </p:txBody>
      </p:sp>
      <p:sp>
        <p:nvSpPr>
          <p:cNvPr id="4" name="矩形 3"/>
          <p:cNvSpPr/>
          <p:nvPr/>
        </p:nvSpPr>
        <p:spPr>
          <a:xfrm>
            <a:off x="743963" y="3142104"/>
            <a:ext cx="4493538" cy="461665"/>
          </a:xfrm>
          <a:prstGeom prst="rect">
            <a:avLst/>
          </a:prstGeom>
        </p:spPr>
        <p:txBody>
          <a:bodyPr wrap="none">
            <a:spAutoFit/>
          </a:bodyPr>
          <a:lstStyle/>
          <a:p>
            <a:r>
              <a:rPr lang="zh-CN" altLang="en-US" dirty="0">
                <a:solidFill>
                  <a:srgbClr val="CCCCFF"/>
                </a:solidFill>
                <a:latin typeface="+mn-lt"/>
                <a:ea typeface="+mn-ea"/>
              </a:rPr>
              <a:t>由液体元沿径向的平衡条件，有</a:t>
            </a:r>
            <a:endParaRPr lang="zh-CN" altLang="en-US" dirty="0"/>
          </a:p>
        </p:txBody>
      </p:sp>
      <p:sp>
        <p:nvSpPr>
          <p:cNvPr id="5" name="灯片编号占位符 4">
            <a:extLst>
              <a:ext uri="{FF2B5EF4-FFF2-40B4-BE49-F238E27FC236}">
                <a16:creationId xmlns:a16="http://schemas.microsoft.com/office/drawing/2014/main" id="{DDF2B4F7-815A-4945-9468-011FBD3C703D}"/>
              </a:ext>
            </a:extLst>
          </p:cNvPr>
          <p:cNvSpPr>
            <a:spLocks noGrp="1"/>
          </p:cNvSpPr>
          <p:nvPr>
            <p:ph type="sldNum" sz="quarter" idx="10"/>
          </p:nvPr>
        </p:nvSpPr>
        <p:spPr bwMode="auto">
          <a:xfrm>
            <a:off x="7010400" y="6602413"/>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0" sz="1200" b="1" kern="1200">
                <a:solidFill>
                  <a:srgbClr val="FF00FF"/>
                </a:solidFill>
                <a:latin typeface="+mn-lt"/>
                <a:ea typeface="+mn-ea"/>
                <a:cs typeface="+mn-cs"/>
              </a:defRPr>
            </a:lvl1pPr>
            <a:lvl2pPr marL="4572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2pPr>
            <a:lvl3pPr marL="9144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3pPr>
            <a:lvl4pPr marL="13716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4pPr>
            <a:lvl5pPr marL="18288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5pPr>
            <a:lvl6pPr marL="22860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6pPr>
            <a:lvl7pPr marL="27432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7pPr>
            <a:lvl8pPr marL="32004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8pPr>
            <a:lvl9pPr marL="36576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9pPr>
          </a:lstStyle>
          <a:p>
            <a:pPr>
              <a:defRPr/>
            </a:pPr>
            <a:fld id="{A0C6F200-B0D6-44E5-808D-FD67817DEC9D}" type="slidenum">
              <a:rPr lang="en-US" altLang="zh-CN" smtClean="0"/>
              <a:pPr>
                <a:defRPr/>
              </a:pPr>
              <a:t>6</a:t>
            </a:fld>
            <a:endParaRPr lang="en-US" altLang="zh-CN" dirty="0"/>
          </a:p>
        </p:txBody>
      </p:sp>
      <p:pic>
        <p:nvPicPr>
          <p:cNvPr id="7" name="图片 6">
            <a:extLst>
              <a:ext uri="{FF2B5EF4-FFF2-40B4-BE49-F238E27FC236}">
                <a16:creationId xmlns:a16="http://schemas.microsoft.com/office/drawing/2014/main" id="{85C29EFB-BC6D-439A-B21A-4F87843D6D69}"/>
              </a:ext>
            </a:extLst>
          </p:cNvPr>
          <p:cNvPicPr>
            <a:picLocks noChangeAspect="1"/>
          </p:cNvPicPr>
          <p:nvPr/>
        </p:nvPicPr>
        <p:blipFill rotWithShape="1">
          <a:blip r:embed="rId17"/>
          <a:srcRect l="2996" t="2726" r="4187" b="15693"/>
          <a:stretch/>
        </p:blipFill>
        <p:spPr>
          <a:xfrm>
            <a:off x="6798184" y="497183"/>
            <a:ext cx="2337206" cy="2545835"/>
          </a:xfrm>
          <a:prstGeom prst="rect">
            <a:avLst/>
          </a:prstGeom>
        </p:spPr>
      </p:pic>
    </p:spTree>
    <p:extLst>
      <p:ext uri="{BB962C8B-B14F-4D97-AF65-F5344CB8AC3E}">
        <p14:creationId xmlns:p14="http://schemas.microsoft.com/office/powerpoint/2010/main" val="224280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ipe(left)">
                                      <p:cBhvr>
                                        <p:cTn id="7" dur="500"/>
                                        <p:tgtEl>
                                          <p:spTgt spid="8194"/>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195"/>
                                        </p:tgtEl>
                                        <p:attrNameLst>
                                          <p:attrName>style.visibility</p:attrName>
                                        </p:attrNameLst>
                                      </p:cBhvr>
                                      <p:to>
                                        <p:strVal val="visible"/>
                                      </p:to>
                                    </p:set>
                                    <p:animEffect transition="in" filter="wipe(left)">
                                      <p:cBhvr>
                                        <p:cTn id="19" dur="500"/>
                                        <p:tgtEl>
                                          <p:spTgt spid="819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199"/>
                                        </p:tgtEl>
                                        <p:attrNameLst>
                                          <p:attrName>style.visibility</p:attrName>
                                        </p:attrNameLst>
                                      </p:cBhvr>
                                      <p:to>
                                        <p:strVal val="visible"/>
                                      </p:to>
                                    </p:set>
                                    <p:animEffect transition="in" filter="wipe(left)">
                                      <p:cBhvr>
                                        <p:cTn id="24" dur="500"/>
                                        <p:tgtEl>
                                          <p:spTgt spid="8199"/>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8197"/>
                                        </p:tgtEl>
                                        <p:attrNameLst>
                                          <p:attrName>style.visibility</p:attrName>
                                        </p:attrNameLst>
                                      </p:cBhvr>
                                      <p:to>
                                        <p:strVal val="visible"/>
                                      </p:to>
                                    </p:set>
                                    <p:animEffect transition="in" filter="wipe(left)">
                                      <p:cBhvr>
                                        <p:cTn id="37" dur="500"/>
                                        <p:tgtEl>
                                          <p:spTgt spid="8197"/>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8198"/>
                                        </p:tgtEl>
                                        <p:attrNameLst>
                                          <p:attrName>style.visibility</p:attrName>
                                        </p:attrNameLst>
                                      </p:cBhvr>
                                      <p:to>
                                        <p:strVal val="visible"/>
                                      </p:to>
                                    </p:set>
                                    <p:animEffect transition="in" filter="wipe(left)">
                                      <p:cBhvr>
                                        <p:cTn id="41" dur="500"/>
                                        <p:tgtEl>
                                          <p:spTgt spid="819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8202"/>
                                        </p:tgtEl>
                                        <p:attrNameLst>
                                          <p:attrName>style.visibility</p:attrName>
                                        </p:attrNameLst>
                                      </p:cBhvr>
                                      <p:to>
                                        <p:strVal val="visible"/>
                                      </p:to>
                                    </p:set>
                                    <p:animEffect transition="in" filter="wipe(left)">
                                      <p:cBhvr>
                                        <p:cTn id="46" dur="500"/>
                                        <p:tgtEl>
                                          <p:spTgt spid="8202"/>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8200"/>
                                        </p:tgtEl>
                                        <p:attrNameLst>
                                          <p:attrName>style.visibility</p:attrName>
                                        </p:attrNameLst>
                                      </p:cBhvr>
                                      <p:to>
                                        <p:strVal val="visible"/>
                                      </p:to>
                                    </p:set>
                                    <p:animEffect transition="in" filter="wipe(left)">
                                      <p:cBhvr>
                                        <p:cTn id="50" dur="500"/>
                                        <p:tgtEl>
                                          <p:spTgt spid="8200"/>
                                        </p:tgtEl>
                                      </p:cBhvr>
                                    </p:animEffect>
                                  </p:childTnLst>
                                </p:cTn>
                              </p:par>
                            </p:childTnLst>
                          </p:cTn>
                        </p:par>
                        <p:par>
                          <p:cTn id="51" fill="hold">
                            <p:stCondLst>
                              <p:cond delay="1000"/>
                            </p:stCondLst>
                            <p:childTnLst>
                              <p:par>
                                <p:cTn id="52" presetID="22" presetClass="entr" presetSubtype="8" fill="hold" nodeType="afterEffect">
                                  <p:stCondLst>
                                    <p:cond delay="0"/>
                                  </p:stCondLst>
                                  <p:childTnLst>
                                    <p:set>
                                      <p:cBhvr>
                                        <p:cTn id="53" dur="1" fill="hold">
                                          <p:stCondLst>
                                            <p:cond delay="0"/>
                                          </p:stCondLst>
                                        </p:cTn>
                                        <p:tgtEl>
                                          <p:spTgt spid="8201"/>
                                        </p:tgtEl>
                                        <p:attrNameLst>
                                          <p:attrName>style.visibility</p:attrName>
                                        </p:attrNameLst>
                                      </p:cBhvr>
                                      <p:to>
                                        <p:strVal val="visible"/>
                                      </p:to>
                                    </p:set>
                                    <p:animEffect transition="in" filter="wipe(left)">
                                      <p:cBhvr>
                                        <p:cTn id="54" dur="500"/>
                                        <p:tgtEl>
                                          <p:spTgt spid="8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p:bldP spid="8195" grpId="0"/>
      <p:bldP spid="8202" grpId="0"/>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4284663" y="549275"/>
          <a:ext cx="1441450" cy="857250"/>
        </p:xfrm>
        <a:graphic>
          <a:graphicData uri="http://schemas.openxmlformats.org/presentationml/2006/ole">
            <mc:AlternateContent xmlns:mc="http://schemas.openxmlformats.org/markup-compatibility/2006">
              <mc:Choice xmlns:v="urn:schemas-microsoft-com:vml" Requires="v">
                <p:oleObj spid="_x0000_s37911" name="Equation" r:id="rId3" imgW="748975" imgH="444307" progId="Equation.DSMT4">
                  <p:embed/>
                </p:oleObj>
              </mc:Choice>
              <mc:Fallback>
                <p:oleObj name="Equation" r:id="rId3" imgW="748975" imgH="444307" progId="Equation.DSMT4">
                  <p:embed/>
                  <p:pic>
                    <p:nvPicPr>
                      <p:cNvPr id="921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549275"/>
                        <a:ext cx="14414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9" name="Rectangle 3"/>
          <p:cNvSpPr>
            <a:spLocks noChangeArrowheads="1"/>
          </p:cNvSpPr>
          <p:nvPr/>
        </p:nvSpPr>
        <p:spPr bwMode="auto">
          <a:xfrm>
            <a:off x="250825" y="656581"/>
            <a:ext cx="4493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dirty="0">
                <a:solidFill>
                  <a:srgbClr val="CCCCFF"/>
                </a:solidFill>
                <a:latin typeface="+mn-lt"/>
                <a:ea typeface="+mn-ea"/>
                <a:cs typeface="Times New Roman" panose="02020603050405020304" pitchFamily="18" charset="0"/>
              </a:rPr>
              <a:t>将此关系代入上式，</a:t>
            </a:r>
            <a:r>
              <a:rPr lang="zh-CN" altLang="en-US" dirty="0">
                <a:solidFill>
                  <a:srgbClr val="CCCCFF"/>
                </a:solidFill>
                <a:latin typeface="+mn-lt"/>
                <a:ea typeface="+mn-ea"/>
                <a:cs typeface="Times New Roman" panose="02020603050405020304" pitchFamily="18" charset="0"/>
              </a:rPr>
              <a:t>化简</a:t>
            </a:r>
            <a:r>
              <a:rPr kumimoji="1" lang="zh-CN" altLang="en-US" dirty="0">
                <a:solidFill>
                  <a:srgbClr val="CCCCFF"/>
                </a:solidFill>
                <a:latin typeface="+mn-lt"/>
                <a:ea typeface="+mn-ea"/>
                <a:cs typeface="Times New Roman" panose="02020603050405020304" pitchFamily="18" charset="0"/>
              </a:rPr>
              <a:t>得        </a:t>
            </a:r>
            <a:endParaRPr kumimoji="1" lang="zh-CN" altLang="en-US" dirty="0">
              <a:solidFill>
                <a:srgbClr val="CCCCFF"/>
              </a:solidFill>
              <a:latin typeface="+mn-lt"/>
              <a:ea typeface="+mn-ea"/>
            </a:endParaRPr>
          </a:p>
        </p:txBody>
      </p:sp>
      <p:graphicFrame>
        <p:nvGraphicFramePr>
          <p:cNvPr id="9221" name="Object 5"/>
          <p:cNvGraphicFramePr>
            <a:graphicFrameLocks noChangeAspect="1"/>
          </p:cNvGraphicFramePr>
          <p:nvPr/>
        </p:nvGraphicFramePr>
        <p:xfrm>
          <a:off x="962025" y="2109788"/>
          <a:ext cx="4576763" cy="1039812"/>
        </p:xfrm>
        <a:graphic>
          <a:graphicData uri="http://schemas.openxmlformats.org/presentationml/2006/ole">
            <mc:AlternateContent xmlns:mc="http://schemas.openxmlformats.org/markup-compatibility/2006">
              <mc:Choice xmlns:v="urn:schemas-microsoft-com:vml" Requires="v">
                <p:oleObj spid="_x0000_s37912" name="Equation" r:id="rId5" imgW="1955520" imgH="444240" progId="Equation.DSMT4">
                  <p:embed/>
                </p:oleObj>
              </mc:Choice>
              <mc:Fallback>
                <p:oleObj name="Equation" r:id="rId5" imgW="1955520" imgH="444240" progId="Equation.DSMT4">
                  <p:embed/>
                  <p:pic>
                    <p:nvPicPr>
                      <p:cNvPr id="9221" name="Object 5"/>
                      <p:cNvPicPr>
                        <a:picLocks noChangeAspect="1" noChangeArrowheads="1"/>
                      </p:cNvPicPr>
                      <p:nvPr/>
                    </p:nvPicPr>
                    <p:blipFill>
                      <a:blip r:embed="rId6"/>
                      <a:srcRect/>
                      <a:stretch>
                        <a:fillRect/>
                      </a:stretch>
                    </p:blipFill>
                    <p:spPr bwMode="auto">
                      <a:xfrm>
                        <a:off x="962025" y="2109788"/>
                        <a:ext cx="4576763"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2" name="Text Box 6"/>
          <p:cNvSpPr txBox="1">
            <a:spLocks noChangeArrowheads="1"/>
          </p:cNvSpPr>
          <p:nvPr/>
        </p:nvSpPr>
        <p:spPr bwMode="auto">
          <a:xfrm>
            <a:off x="875080" y="3501008"/>
            <a:ext cx="35529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dirty="0">
                <a:solidFill>
                  <a:srgbClr val="66FFFF"/>
                </a:solidFill>
                <a:latin typeface="+mn-lt"/>
                <a:ea typeface="+mn-ea"/>
              </a:rPr>
              <a:t>r </a:t>
            </a:r>
            <a:r>
              <a:rPr lang="en-US" altLang="zh-CN" sz="2400" b="1" dirty="0">
                <a:solidFill>
                  <a:srgbClr val="66FFFF"/>
                </a:solidFill>
                <a:latin typeface="+mn-lt"/>
                <a:ea typeface="+mn-ea"/>
              </a:rPr>
              <a:t>= 0</a:t>
            </a:r>
            <a:r>
              <a:rPr lang="zh-CN" altLang="en-US" sz="2400" b="1" dirty="0">
                <a:solidFill>
                  <a:srgbClr val="CCCCFF"/>
                </a:solidFill>
                <a:latin typeface="+mn-lt"/>
                <a:ea typeface="+mn-ea"/>
              </a:rPr>
              <a:t>，</a:t>
            </a:r>
            <a:r>
              <a:rPr lang="en-US" altLang="zh-CN" sz="2400" b="1" i="1" dirty="0">
                <a:solidFill>
                  <a:srgbClr val="66FFFF"/>
                </a:solidFill>
                <a:latin typeface="+mn-lt"/>
                <a:ea typeface="+mn-ea"/>
              </a:rPr>
              <a:t>z </a:t>
            </a:r>
            <a:r>
              <a:rPr lang="en-US" altLang="zh-CN" sz="2400" b="1" dirty="0">
                <a:solidFill>
                  <a:srgbClr val="66FFFF"/>
                </a:solidFill>
                <a:latin typeface="+mn-lt"/>
                <a:ea typeface="+mn-ea"/>
              </a:rPr>
              <a:t>= 0 </a:t>
            </a:r>
            <a:r>
              <a:rPr lang="en-US" altLang="zh-CN" dirty="0">
                <a:solidFill>
                  <a:srgbClr val="CCCCFF"/>
                </a:solidFill>
                <a:latin typeface="+mn-lt"/>
                <a:ea typeface="+mn-ea"/>
                <a:sym typeface="Wingdings" panose="05000000000000000000" pitchFamily="2" charset="2"/>
              </a:rPr>
              <a:t> </a:t>
            </a:r>
            <a:r>
              <a:rPr lang="en-US" altLang="zh-CN" sz="2400" b="1" i="1" dirty="0">
                <a:solidFill>
                  <a:srgbClr val="66FFFF"/>
                </a:solidFill>
                <a:latin typeface="+mn-lt"/>
                <a:ea typeface="+mn-ea"/>
              </a:rPr>
              <a:t>C </a:t>
            </a:r>
            <a:r>
              <a:rPr lang="en-US" altLang="zh-CN" sz="2400" b="1" dirty="0">
                <a:solidFill>
                  <a:srgbClr val="66FFFF"/>
                </a:solidFill>
                <a:latin typeface="+mn-lt"/>
                <a:ea typeface="+mn-ea"/>
              </a:rPr>
              <a:t>= 0</a:t>
            </a:r>
          </a:p>
        </p:txBody>
      </p:sp>
      <p:sp>
        <p:nvSpPr>
          <p:cNvPr id="9223" name="Rectangle 7"/>
          <p:cNvSpPr>
            <a:spLocks noChangeArrowheads="1"/>
          </p:cNvSpPr>
          <p:nvPr/>
        </p:nvSpPr>
        <p:spPr bwMode="auto">
          <a:xfrm>
            <a:off x="828389" y="4266652"/>
            <a:ext cx="21948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i="1" dirty="0">
                <a:solidFill>
                  <a:srgbClr val="00FFFF"/>
                </a:solidFill>
                <a:latin typeface="+mn-lt"/>
                <a:ea typeface="+mn-ea"/>
              </a:rPr>
              <a:t>z</a:t>
            </a:r>
            <a:r>
              <a:rPr lang="en-US" altLang="zh-CN" sz="2400" b="1" i="1" dirty="0">
                <a:solidFill>
                  <a:srgbClr val="CCCCFF"/>
                </a:solidFill>
                <a:latin typeface="+mn-lt"/>
                <a:ea typeface="+mn-ea"/>
              </a:rPr>
              <a:t> </a:t>
            </a:r>
            <a:r>
              <a:rPr lang="zh-CN" altLang="en-US" sz="2400" b="1" dirty="0">
                <a:solidFill>
                  <a:srgbClr val="CCCCFF"/>
                </a:solidFill>
                <a:latin typeface="+mn-lt"/>
                <a:ea typeface="+mn-ea"/>
              </a:rPr>
              <a:t>与 </a:t>
            </a:r>
            <a:r>
              <a:rPr lang="en-US" altLang="zh-CN" sz="2400" b="1" i="1" dirty="0">
                <a:solidFill>
                  <a:srgbClr val="00FFFF"/>
                </a:solidFill>
                <a:latin typeface="+mn-lt"/>
                <a:ea typeface="+mn-ea"/>
              </a:rPr>
              <a:t>r</a:t>
            </a:r>
            <a:r>
              <a:rPr lang="en-US" altLang="zh-CN" sz="2400" b="1" i="1" dirty="0">
                <a:solidFill>
                  <a:srgbClr val="CCCCFF"/>
                </a:solidFill>
                <a:latin typeface="+mn-lt"/>
                <a:ea typeface="+mn-ea"/>
              </a:rPr>
              <a:t> </a:t>
            </a:r>
            <a:r>
              <a:rPr lang="zh-CN" altLang="en-US" sz="2400" b="1" dirty="0">
                <a:solidFill>
                  <a:srgbClr val="CCCCFF"/>
                </a:solidFill>
                <a:latin typeface="+mn-lt"/>
                <a:ea typeface="+mn-ea"/>
              </a:rPr>
              <a:t>的关系为</a:t>
            </a:r>
          </a:p>
        </p:txBody>
      </p:sp>
      <p:graphicFrame>
        <p:nvGraphicFramePr>
          <p:cNvPr id="9225" name="Object 9"/>
          <p:cNvGraphicFramePr>
            <a:graphicFrameLocks noChangeAspect="1"/>
          </p:cNvGraphicFramePr>
          <p:nvPr/>
        </p:nvGraphicFramePr>
        <p:xfrm>
          <a:off x="3418867" y="3934071"/>
          <a:ext cx="1584325" cy="1163638"/>
        </p:xfrm>
        <a:graphic>
          <a:graphicData uri="http://schemas.openxmlformats.org/presentationml/2006/ole">
            <mc:AlternateContent xmlns:mc="http://schemas.openxmlformats.org/markup-compatibility/2006">
              <mc:Choice xmlns:v="urn:schemas-microsoft-com:vml" Requires="v">
                <p:oleObj spid="_x0000_s37913" name="Equation" r:id="rId7" imgW="609480" imgH="444240" progId="Equation.DSMT4">
                  <p:embed/>
                </p:oleObj>
              </mc:Choice>
              <mc:Fallback>
                <p:oleObj name="Equation" r:id="rId7" imgW="609480" imgH="444240" progId="Equation.DSMT4">
                  <p:embed/>
                  <p:pic>
                    <p:nvPicPr>
                      <p:cNvPr id="9225" name="Object 9"/>
                      <p:cNvPicPr>
                        <a:picLocks noChangeAspect="1" noChangeArrowheads="1"/>
                      </p:cNvPicPr>
                      <p:nvPr/>
                    </p:nvPicPr>
                    <p:blipFill>
                      <a:blip r:embed="rId8"/>
                      <a:srcRect/>
                      <a:stretch>
                        <a:fillRect/>
                      </a:stretch>
                    </p:blipFill>
                    <p:spPr bwMode="auto">
                      <a:xfrm>
                        <a:off x="3418867" y="3934071"/>
                        <a:ext cx="1584325"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6" name="Rectangle 10"/>
          <p:cNvSpPr>
            <a:spLocks noChangeArrowheads="1"/>
          </p:cNvSpPr>
          <p:nvPr/>
        </p:nvSpPr>
        <p:spPr bwMode="auto">
          <a:xfrm>
            <a:off x="767923" y="5276721"/>
            <a:ext cx="4801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b="1" dirty="0">
                <a:solidFill>
                  <a:srgbClr val="CCCCFF"/>
                </a:solidFill>
                <a:latin typeface="+mn-lt"/>
                <a:ea typeface="+mn-ea"/>
              </a:rPr>
              <a:t>由此可知，水面呈</a:t>
            </a:r>
            <a:r>
              <a:rPr kumimoji="1" lang="zh-CN" altLang="en-US" b="1" dirty="0">
                <a:solidFill>
                  <a:srgbClr val="66FFFF"/>
                </a:solidFill>
                <a:latin typeface="+mn-lt"/>
                <a:ea typeface="+mn-ea"/>
              </a:rPr>
              <a:t>旋转抛物面形</a:t>
            </a:r>
            <a:r>
              <a:rPr kumimoji="1" lang="zh-CN" altLang="en-US" b="1" dirty="0">
                <a:solidFill>
                  <a:srgbClr val="CCCCFF"/>
                </a:solidFill>
                <a:latin typeface="+mn-lt"/>
                <a:ea typeface="+mn-ea"/>
              </a:rPr>
              <a:t>。</a:t>
            </a:r>
          </a:p>
        </p:txBody>
      </p:sp>
      <p:grpSp>
        <p:nvGrpSpPr>
          <p:cNvPr id="40" name="Group 7"/>
          <p:cNvGrpSpPr>
            <a:grpSpLocks/>
          </p:cNvGrpSpPr>
          <p:nvPr/>
        </p:nvGrpSpPr>
        <p:grpSpPr bwMode="auto">
          <a:xfrm>
            <a:off x="5717543" y="656581"/>
            <a:ext cx="3248660" cy="2449512"/>
            <a:chOff x="4102" y="2069"/>
            <a:chExt cx="1137" cy="926"/>
          </a:xfrm>
        </p:grpSpPr>
        <p:sp>
          <p:nvSpPr>
            <p:cNvPr id="41" name="Freeform 8"/>
            <p:cNvSpPr>
              <a:spLocks/>
            </p:cNvSpPr>
            <p:nvPr/>
          </p:nvSpPr>
          <p:spPr bwMode="auto">
            <a:xfrm rot="21540000">
              <a:off x="4105" y="2207"/>
              <a:ext cx="915" cy="788"/>
            </a:xfrm>
            <a:custGeom>
              <a:avLst/>
              <a:gdLst>
                <a:gd name="T0" fmla="*/ 128 w 2303"/>
                <a:gd name="T1" fmla="*/ 776 h 1953"/>
                <a:gd name="T2" fmla="*/ 0 w 2303"/>
                <a:gd name="T3" fmla="*/ 0 h 1953"/>
                <a:gd name="T4" fmla="*/ 915 w 2303"/>
                <a:gd name="T5" fmla="*/ 1 h 1953"/>
                <a:gd name="T6" fmla="*/ 748 w 2303"/>
                <a:gd name="T7" fmla="*/ 788 h 1953"/>
                <a:gd name="T8" fmla="*/ 128 w 2303"/>
                <a:gd name="T9" fmla="*/ 776 h 19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3" h="1953">
                  <a:moveTo>
                    <a:pt x="323" y="1923"/>
                  </a:moveTo>
                  <a:lnTo>
                    <a:pt x="0" y="0"/>
                  </a:lnTo>
                  <a:lnTo>
                    <a:pt x="2303" y="3"/>
                  </a:lnTo>
                  <a:lnTo>
                    <a:pt x="1883" y="1953"/>
                  </a:lnTo>
                  <a:lnTo>
                    <a:pt x="323" y="1923"/>
                  </a:lnTo>
                  <a:close/>
                </a:path>
              </a:pathLst>
            </a:custGeom>
            <a:gradFill rotWithShape="1">
              <a:gsLst>
                <a:gs pos="0">
                  <a:schemeClr val="accent1">
                    <a:lumMod val="75000"/>
                  </a:schemeClr>
                </a:gs>
                <a:gs pos="100000">
                  <a:schemeClr val="accent1">
                    <a:lumMod val="50000"/>
                  </a:schemeClr>
                </a:gs>
              </a:gsLst>
              <a:lin ang="5400000" scaled="1"/>
            </a:gradFill>
            <a:ln w="22225">
              <a:solidFill>
                <a:srgbClr val="FF99FF"/>
              </a:solidFill>
              <a:round/>
              <a:headEnd/>
              <a:tailEnd/>
            </a:ln>
          </p:spPr>
          <p:txBody>
            <a:bodyPr/>
            <a:lstStyle/>
            <a:p>
              <a:endParaRPr lang="zh-CN" altLang="en-US">
                <a:solidFill>
                  <a:srgbClr val="CCCCFF"/>
                </a:solidFill>
                <a:latin typeface="+mn-lt"/>
                <a:ea typeface="+mn-ea"/>
              </a:endParaRPr>
            </a:p>
          </p:txBody>
        </p:sp>
        <p:sp>
          <p:nvSpPr>
            <p:cNvPr id="42" name="Text Box 9"/>
            <p:cNvSpPr txBox="1">
              <a:spLocks noChangeArrowheads="1"/>
            </p:cNvSpPr>
            <p:nvPr/>
          </p:nvSpPr>
          <p:spPr bwMode="auto">
            <a:xfrm>
              <a:off x="4862" y="2739"/>
              <a:ext cx="213" cy="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b="1">
                <a:solidFill>
                  <a:srgbClr val="CCCCFF"/>
                </a:solidFill>
                <a:latin typeface="+mn-lt"/>
                <a:ea typeface="+mn-ea"/>
              </a:endParaRPr>
            </a:p>
          </p:txBody>
        </p:sp>
        <p:sp>
          <p:nvSpPr>
            <p:cNvPr id="43" name="Text Box 10"/>
            <p:cNvSpPr txBox="1">
              <a:spLocks noChangeArrowheads="1"/>
            </p:cNvSpPr>
            <p:nvPr/>
          </p:nvSpPr>
          <p:spPr bwMode="auto">
            <a:xfrm>
              <a:off x="4669" y="2745"/>
              <a:ext cx="217"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b="0" i="1" dirty="0">
                  <a:solidFill>
                    <a:srgbClr val="CCCCFF"/>
                  </a:solidFill>
                  <a:latin typeface="+mn-lt"/>
                  <a:ea typeface="+mn-ea"/>
                </a:rPr>
                <a:t>p</a:t>
              </a:r>
              <a:endParaRPr lang="en-US" altLang="zh-CN" b="0" dirty="0">
                <a:solidFill>
                  <a:srgbClr val="CCCCFF"/>
                </a:solidFill>
                <a:latin typeface="+mn-lt"/>
                <a:ea typeface="+mn-ea"/>
              </a:endParaRPr>
            </a:p>
          </p:txBody>
        </p:sp>
        <p:sp>
          <p:nvSpPr>
            <p:cNvPr id="44" name="Text Box 11"/>
            <p:cNvSpPr txBox="1">
              <a:spLocks noChangeArrowheads="1"/>
            </p:cNvSpPr>
            <p:nvPr/>
          </p:nvSpPr>
          <p:spPr bwMode="auto">
            <a:xfrm>
              <a:off x="4367" y="2553"/>
              <a:ext cx="218" cy="187"/>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b="0" i="1" dirty="0">
                  <a:solidFill>
                    <a:srgbClr val="CCCCFF"/>
                  </a:solidFill>
                  <a:latin typeface="+mn-lt"/>
                  <a:ea typeface="+mn-ea"/>
                </a:rPr>
                <a:t>h</a:t>
              </a:r>
              <a:endParaRPr lang="en-US" altLang="zh-CN" b="0" dirty="0">
                <a:solidFill>
                  <a:srgbClr val="CCCCFF"/>
                </a:solidFill>
                <a:latin typeface="+mn-lt"/>
                <a:ea typeface="+mn-ea"/>
              </a:endParaRPr>
            </a:p>
          </p:txBody>
        </p:sp>
        <p:sp>
          <p:nvSpPr>
            <p:cNvPr id="45" name="Text Box 12"/>
            <p:cNvSpPr txBox="1">
              <a:spLocks noChangeArrowheads="1"/>
            </p:cNvSpPr>
            <p:nvPr/>
          </p:nvSpPr>
          <p:spPr bwMode="auto">
            <a:xfrm>
              <a:off x="4645" y="2655"/>
              <a:ext cx="130" cy="186"/>
            </a:xfrm>
            <a:prstGeom prst="rect">
              <a:avLst/>
            </a:prstGeom>
            <a:noFill/>
            <a:ln>
              <a:noFill/>
            </a:ln>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b="0" i="1" dirty="0">
                  <a:solidFill>
                    <a:srgbClr val="CCCCFF"/>
                  </a:solidFill>
                  <a:latin typeface="+mn-lt"/>
                  <a:ea typeface="+mn-ea"/>
                </a:rPr>
                <a:t>r</a:t>
              </a:r>
              <a:endParaRPr lang="en-US" altLang="zh-CN" b="0" dirty="0">
                <a:solidFill>
                  <a:srgbClr val="CCCCFF"/>
                </a:solidFill>
                <a:latin typeface="+mn-lt"/>
                <a:ea typeface="+mn-ea"/>
              </a:endParaRPr>
            </a:p>
          </p:txBody>
        </p:sp>
        <p:sp>
          <p:nvSpPr>
            <p:cNvPr id="46" name="Line 13"/>
            <p:cNvSpPr>
              <a:spLocks noChangeShapeType="1"/>
            </p:cNvSpPr>
            <p:nvPr/>
          </p:nvSpPr>
          <p:spPr bwMode="auto">
            <a:xfrm>
              <a:off x="4421" y="2503"/>
              <a:ext cx="818" cy="0"/>
            </a:xfrm>
            <a:prstGeom prst="line">
              <a:avLst/>
            </a:prstGeom>
            <a:noFill/>
            <a:ln w="22225">
              <a:solidFill>
                <a:srgbClr val="CCCCFF"/>
              </a:solidFill>
              <a:round/>
              <a:headEnd/>
              <a:tailEnd type="stealth" w="sm" len="lg"/>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47" name="AutoShape 14"/>
            <p:cNvSpPr>
              <a:spLocks noChangeArrowheads="1"/>
            </p:cNvSpPr>
            <p:nvPr/>
          </p:nvSpPr>
          <p:spPr bwMode="auto">
            <a:xfrm rot="-5401357">
              <a:off x="4767" y="2743"/>
              <a:ext cx="96" cy="87"/>
            </a:xfrm>
            <a:prstGeom prst="can">
              <a:avLst>
                <a:gd name="adj" fmla="val 25000"/>
              </a:avLst>
            </a:prstGeom>
            <a:solidFill>
              <a:schemeClr val="accent1">
                <a:lumMod val="60000"/>
                <a:lumOff val="40000"/>
              </a:schemeClr>
            </a:solidFill>
            <a:ln w="9525">
              <a:solidFill>
                <a:schemeClr val="accent1">
                  <a:lumMod val="50000"/>
                </a:schemeClr>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rgbClr val="CCCCFF"/>
                </a:solidFill>
                <a:latin typeface="+mn-lt"/>
                <a:ea typeface="+mn-ea"/>
              </a:endParaRPr>
            </a:p>
          </p:txBody>
        </p:sp>
        <p:sp>
          <p:nvSpPr>
            <p:cNvPr id="48" name="Line 15"/>
            <p:cNvSpPr>
              <a:spLocks noChangeShapeType="1"/>
            </p:cNvSpPr>
            <p:nvPr/>
          </p:nvSpPr>
          <p:spPr bwMode="auto">
            <a:xfrm flipV="1">
              <a:off x="4774" y="2405"/>
              <a:ext cx="0" cy="333"/>
            </a:xfrm>
            <a:prstGeom prst="line">
              <a:avLst/>
            </a:prstGeom>
            <a:noFill/>
            <a:ln w="19050">
              <a:solidFill>
                <a:srgbClr val="CCCC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49" name="Line 16"/>
            <p:cNvSpPr>
              <a:spLocks noChangeShapeType="1"/>
            </p:cNvSpPr>
            <p:nvPr/>
          </p:nvSpPr>
          <p:spPr bwMode="auto">
            <a:xfrm flipV="1">
              <a:off x="4856" y="2364"/>
              <a:ext cx="6" cy="423"/>
            </a:xfrm>
            <a:prstGeom prst="line">
              <a:avLst/>
            </a:prstGeom>
            <a:noFill/>
            <a:ln w="19050">
              <a:solidFill>
                <a:srgbClr val="CCCCFF"/>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50" name="Line 17"/>
            <p:cNvSpPr>
              <a:spLocks noChangeShapeType="1"/>
            </p:cNvSpPr>
            <p:nvPr/>
          </p:nvSpPr>
          <p:spPr bwMode="auto">
            <a:xfrm flipV="1">
              <a:off x="4565" y="2787"/>
              <a:ext cx="209" cy="0"/>
            </a:xfrm>
            <a:prstGeom prst="line">
              <a:avLst/>
            </a:prstGeom>
            <a:noFill/>
            <a:ln w="22225">
              <a:solidFill>
                <a:srgbClr val="CCCCFF"/>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51" name="Line 18"/>
            <p:cNvSpPr>
              <a:spLocks noChangeShapeType="1"/>
            </p:cNvSpPr>
            <p:nvPr/>
          </p:nvSpPr>
          <p:spPr bwMode="auto">
            <a:xfrm flipH="1">
              <a:off x="4862" y="2781"/>
              <a:ext cx="131" cy="0"/>
            </a:xfrm>
            <a:prstGeom prst="line">
              <a:avLst/>
            </a:prstGeom>
            <a:noFill/>
            <a:ln w="22225">
              <a:solidFill>
                <a:srgbClr val="CCCCFF"/>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52" name="Line 19"/>
            <p:cNvSpPr>
              <a:spLocks noChangeShapeType="1"/>
            </p:cNvSpPr>
            <p:nvPr/>
          </p:nvSpPr>
          <p:spPr bwMode="auto">
            <a:xfrm>
              <a:off x="4425" y="2787"/>
              <a:ext cx="88" cy="0"/>
            </a:xfrm>
            <a:prstGeom prst="line">
              <a:avLst/>
            </a:prstGeom>
            <a:noFill/>
            <a:ln w="22225">
              <a:solidFill>
                <a:srgbClr val="CCCC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53" name="Line 20"/>
            <p:cNvSpPr>
              <a:spLocks noChangeShapeType="1"/>
            </p:cNvSpPr>
            <p:nvPr/>
          </p:nvSpPr>
          <p:spPr bwMode="auto">
            <a:xfrm flipH="1">
              <a:off x="4425" y="2453"/>
              <a:ext cx="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54" name="Line 21"/>
            <p:cNvSpPr>
              <a:spLocks noChangeShapeType="1"/>
            </p:cNvSpPr>
            <p:nvPr/>
          </p:nvSpPr>
          <p:spPr bwMode="auto">
            <a:xfrm flipV="1">
              <a:off x="4470" y="2503"/>
              <a:ext cx="1" cy="284"/>
            </a:xfrm>
            <a:prstGeom prst="line">
              <a:avLst/>
            </a:prstGeom>
            <a:noFill/>
            <a:ln w="19050">
              <a:solidFill>
                <a:srgbClr val="CCCCFF"/>
              </a:solidFill>
              <a:round/>
              <a:headEnd type="stealth" w="sm" len="med"/>
              <a:tailEnd type="stealth" w="sm" len="me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55" name="Line 22"/>
            <p:cNvSpPr>
              <a:spLocks noChangeShapeType="1"/>
            </p:cNvSpPr>
            <p:nvPr/>
          </p:nvSpPr>
          <p:spPr bwMode="auto">
            <a:xfrm>
              <a:off x="4853" y="2405"/>
              <a:ext cx="191" cy="1"/>
            </a:xfrm>
            <a:prstGeom prst="line">
              <a:avLst/>
            </a:prstGeom>
            <a:noFill/>
            <a:ln w="19050">
              <a:solidFill>
                <a:srgbClr val="FFCC66"/>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56" name="Line 23"/>
            <p:cNvSpPr>
              <a:spLocks noChangeShapeType="1"/>
            </p:cNvSpPr>
            <p:nvPr/>
          </p:nvSpPr>
          <p:spPr bwMode="auto">
            <a:xfrm>
              <a:off x="4772" y="2456"/>
              <a:ext cx="279" cy="0"/>
            </a:xfrm>
            <a:prstGeom prst="line">
              <a:avLst/>
            </a:prstGeom>
            <a:noFill/>
            <a:ln w="19050">
              <a:solidFill>
                <a:srgbClr val="FFCC66"/>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57" name="Text Box 24"/>
            <p:cNvSpPr txBox="1">
              <a:spLocks noChangeArrowheads="1"/>
            </p:cNvSpPr>
            <p:nvPr/>
          </p:nvSpPr>
          <p:spPr bwMode="auto">
            <a:xfrm>
              <a:off x="4720" y="2589"/>
              <a:ext cx="212"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b="0" dirty="0">
                  <a:solidFill>
                    <a:srgbClr val="FFCC66"/>
                  </a:solidFill>
                  <a:latin typeface="+mn-lt"/>
                  <a:ea typeface="+mn-ea"/>
                </a:rPr>
                <a:t> </a:t>
              </a:r>
              <a:r>
                <a:rPr lang="en-US" altLang="zh-CN" sz="2000" b="0" dirty="0" err="1">
                  <a:solidFill>
                    <a:srgbClr val="FFCC66"/>
                  </a:solidFill>
                  <a:latin typeface="+mn-lt"/>
                  <a:ea typeface="+mn-ea"/>
                </a:rPr>
                <a:t>d</a:t>
              </a:r>
              <a:r>
                <a:rPr lang="en-US" altLang="zh-CN" sz="2000" b="0" i="1" dirty="0" err="1">
                  <a:solidFill>
                    <a:srgbClr val="FFCC66"/>
                  </a:solidFill>
                  <a:latin typeface="+mn-lt"/>
                  <a:ea typeface="+mn-ea"/>
                </a:rPr>
                <a:t>r</a:t>
              </a:r>
              <a:endParaRPr lang="en-US" altLang="zh-CN" b="0" dirty="0">
                <a:solidFill>
                  <a:srgbClr val="FFCC66"/>
                </a:solidFill>
                <a:latin typeface="+mn-lt"/>
                <a:ea typeface="+mn-ea"/>
              </a:endParaRPr>
            </a:p>
          </p:txBody>
        </p:sp>
        <p:sp>
          <p:nvSpPr>
            <p:cNvPr id="58" name="Line 25"/>
            <p:cNvSpPr>
              <a:spLocks noChangeShapeType="1"/>
            </p:cNvSpPr>
            <p:nvPr/>
          </p:nvSpPr>
          <p:spPr bwMode="auto">
            <a:xfrm flipV="1">
              <a:off x="4564" y="2072"/>
              <a:ext cx="0" cy="387"/>
            </a:xfrm>
            <a:prstGeom prst="line">
              <a:avLst/>
            </a:prstGeom>
            <a:noFill/>
            <a:ln w="9525">
              <a:solidFill>
                <a:srgbClr val="000000"/>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CCCCFF"/>
                </a:solidFill>
                <a:latin typeface="+mn-lt"/>
                <a:ea typeface="+mn-ea"/>
              </a:endParaRPr>
            </a:p>
          </p:txBody>
        </p:sp>
        <p:sp>
          <p:nvSpPr>
            <p:cNvPr id="59" name="Arc 26"/>
            <p:cNvSpPr>
              <a:spLocks/>
            </p:cNvSpPr>
            <p:nvPr/>
          </p:nvSpPr>
          <p:spPr bwMode="auto">
            <a:xfrm rot="21540000" flipV="1">
              <a:off x="4106" y="2069"/>
              <a:ext cx="915" cy="430"/>
            </a:xfrm>
            <a:custGeom>
              <a:avLst/>
              <a:gdLst>
                <a:gd name="T0" fmla="*/ 0 w 41411"/>
                <a:gd name="T1" fmla="*/ 295 h 21600"/>
                <a:gd name="T2" fmla="*/ 915 w 41411"/>
                <a:gd name="T3" fmla="*/ 322 h 21600"/>
                <a:gd name="T4" fmla="*/ 453 w 41411"/>
                <a:gd name="T5" fmla="*/ 430 h 21600"/>
                <a:gd name="T6" fmla="*/ 0 60000 65536"/>
                <a:gd name="T7" fmla="*/ 0 60000 65536"/>
                <a:gd name="T8" fmla="*/ 0 60000 65536"/>
              </a:gdLst>
              <a:ahLst/>
              <a:cxnLst>
                <a:cxn ang="T6">
                  <a:pos x="T0" y="T1"/>
                </a:cxn>
                <a:cxn ang="T7">
                  <a:pos x="T2" y="T3"/>
                </a:cxn>
                <a:cxn ang="T8">
                  <a:pos x="T4" y="T5"/>
                </a:cxn>
              </a:cxnLst>
              <a:rect l="0" t="0" r="r" b="b"/>
              <a:pathLst>
                <a:path w="41411" h="21600" fill="none" extrusionOk="0">
                  <a:moveTo>
                    <a:pt x="-1" y="14800"/>
                  </a:moveTo>
                  <a:cubicBezTo>
                    <a:pt x="2930" y="5964"/>
                    <a:pt x="11192" y="-1"/>
                    <a:pt x="20502" y="0"/>
                  </a:cubicBezTo>
                  <a:cubicBezTo>
                    <a:pt x="30344" y="0"/>
                    <a:pt x="38941" y="6653"/>
                    <a:pt x="41411" y="16180"/>
                  </a:cubicBezTo>
                </a:path>
                <a:path w="41411" h="21600" stroke="0" extrusionOk="0">
                  <a:moveTo>
                    <a:pt x="-1" y="14800"/>
                  </a:moveTo>
                  <a:cubicBezTo>
                    <a:pt x="2930" y="5964"/>
                    <a:pt x="11192" y="-1"/>
                    <a:pt x="20502" y="0"/>
                  </a:cubicBezTo>
                  <a:cubicBezTo>
                    <a:pt x="30344" y="0"/>
                    <a:pt x="38941" y="6653"/>
                    <a:pt x="41411" y="16180"/>
                  </a:cubicBezTo>
                  <a:lnTo>
                    <a:pt x="20502" y="21600"/>
                  </a:lnTo>
                  <a:lnTo>
                    <a:pt x="-1" y="14800"/>
                  </a:lnTo>
                  <a:close/>
                </a:path>
              </a:pathLst>
            </a:custGeom>
            <a:solidFill>
              <a:schemeClr val="tx1"/>
            </a:solidFill>
            <a:ln w="9525">
              <a:solidFill>
                <a:srgbClr val="000000"/>
              </a:solidFill>
              <a:round/>
              <a:headEnd/>
              <a:tailEnd/>
            </a:ln>
          </p:spPr>
          <p:txBody>
            <a:bodyPr/>
            <a:lstStyle/>
            <a:p>
              <a:endParaRPr lang="zh-CN" altLang="en-US">
                <a:solidFill>
                  <a:srgbClr val="CCCCFF"/>
                </a:solidFill>
                <a:latin typeface="+mn-lt"/>
                <a:ea typeface="+mn-ea"/>
              </a:endParaRPr>
            </a:p>
          </p:txBody>
        </p:sp>
        <p:sp>
          <p:nvSpPr>
            <p:cNvPr id="60" name="Line 27"/>
            <p:cNvSpPr>
              <a:spLocks noChangeShapeType="1"/>
            </p:cNvSpPr>
            <p:nvPr/>
          </p:nvSpPr>
          <p:spPr bwMode="auto">
            <a:xfrm flipV="1">
              <a:off x="4563" y="2069"/>
              <a:ext cx="1" cy="918"/>
            </a:xfrm>
            <a:prstGeom prst="line">
              <a:avLst/>
            </a:prstGeom>
            <a:noFill/>
            <a:ln w="22225">
              <a:solidFill>
                <a:srgbClr val="CCCCFF"/>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solidFill>
                  <a:srgbClr val="CCCCFF"/>
                </a:solidFill>
                <a:latin typeface="+mn-lt"/>
                <a:ea typeface="+mn-ea"/>
              </a:endParaRPr>
            </a:p>
          </p:txBody>
        </p:sp>
        <p:sp>
          <p:nvSpPr>
            <p:cNvPr id="61" name="Text Box 28"/>
            <p:cNvSpPr txBox="1">
              <a:spLocks noChangeArrowheads="1"/>
            </p:cNvSpPr>
            <p:nvPr/>
          </p:nvSpPr>
          <p:spPr bwMode="auto">
            <a:xfrm>
              <a:off x="4457" y="2380"/>
              <a:ext cx="216"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b="0" i="1" dirty="0">
                  <a:solidFill>
                    <a:srgbClr val="CCCCFF"/>
                  </a:solidFill>
                  <a:latin typeface="+mn-lt"/>
                  <a:ea typeface="+mn-ea"/>
                </a:rPr>
                <a:t>O</a:t>
              </a:r>
              <a:endParaRPr lang="en-US" altLang="zh-CN" sz="2000" b="0" dirty="0">
                <a:solidFill>
                  <a:srgbClr val="CCCCFF"/>
                </a:solidFill>
                <a:latin typeface="+mn-lt"/>
                <a:ea typeface="+mn-ea"/>
              </a:endParaRPr>
            </a:p>
          </p:txBody>
        </p:sp>
        <p:graphicFrame>
          <p:nvGraphicFramePr>
            <p:cNvPr id="63" name="Object 30"/>
            <p:cNvGraphicFramePr>
              <a:graphicFrameLocks noChangeAspect="1"/>
            </p:cNvGraphicFramePr>
            <p:nvPr/>
          </p:nvGraphicFramePr>
          <p:xfrm>
            <a:off x="4471" y="2091"/>
            <a:ext cx="72" cy="72"/>
          </p:xfrm>
          <a:graphic>
            <a:graphicData uri="http://schemas.openxmlformats.org/presentationml/2006/ole">
              <mc:AlternateContent xmlns:mc="http://schemas.openxmlformats.org/markup-compatibility/2006">
                <mc:Choice xmlns:v="urn:schemas-microsoft-com:vml" Requires="v">
                  <p:oleObj spid="_x0000_s37914" name="Equation" r:id="rId9" imgW="114102" imgH="114102" progId="Equation.DSMT4">
                    <p:embed/>
                  </p:oleObj>
                </mc:Choice>
                <mc:Fallback>
                  <p:oleObj name="Equation" r:id="rId9" imgW="114102" imgH="114102" progId="Equation.DSMT4">
                    <p:embed/>
                    <p:pic>
                      <p:nvPicPr>
                        <p:cNvPr id="63"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71" y="2091"/>
                          <a:ext cx="72" cy="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 name="Object 31"/>
            <p:cNvGraphicFramePr>
              <a:graphicFrameLocks noChangeAspect="1"/>
            </p:cNvGraphicFramePr>
            <p:nvPr/>
          </p:nvGraphicFramePr>
          <p:xfrm>
            <a:off x="5037" y="2374"/>
            <a:ext cx="113" cy="104"/>
          </p:xfrm>
          <a:graphic>
            <a:graphicData uri="http://schemas.openxmlformats.org/presentationml/2006/ole">
              <mc:AlternateContent xmlns:mc="http://schemas.openxmlformats.org/markup-compatibility/2006">
                <mc:Choice xmlns:v="urn:schemas-microsoft-com:vml" Requires="v">
                  <p:oleObj spid="_x0000_s37915" name="Equation" r:id="rId11" imgW="177480" imgH="164880" progId="Equation.DSMT4">
                    <p:embed/>
                  </p:oleObj>
                </mc:Choice>
                <mc:Fallback>
                  <p:oleObj name="Equation" r:id="rId11" imgW="177480" imgH="164880" progId="Equation.DSMT4">
                    <p:embed/>
                    <p:pic>
                      <p:nvPicPr>
                        <p:cNvPr id="64" name="Object 31"/>
                        <p:cNvPicPr>
                          <a:picLocks noChangeAspect="1" noChangeArrowheads="1"/>
                        </p:cNvPicPr>
                        <p:nvPr/>
                      </p:nvPicPr>
                      <p:blipFill>
                        <a:blip r:embed="rId12"/>
                        <a:srcRect/>
                        <a:stretch>
                          <a:fillRect/>
                        </a:stretch>
                      </p:blipFill>
                      <p:spPr bwMode="auto">
                        <a:xfrm>
                          <a:off x="5037" y="2374"/>
                          <a:ext cx="113" cy="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 name="Freeform 32"/>
            <p:cNvSpPr>
              <a:spLocks/>
            </p:cNvSpPr>
            <p:nvPr/>
          </p:nvSpPr>
          <p:spPr bwMode="auto">
            <a:xfrm rot="21540000">
              <a:off x="4102" y="2208"/>
              <a:ext cx="921" cy="5"/>
            </a:xfrm>
            <a:custGeom>
              <a:avLst/>
              <a:gdLst>
                <a:gd name="T0" fmla="*/ 0 w 2303"/>
                <a:gd name="T1" fmla="*/ 5 h 12"/>
                <a:gd name="T2" fmla="*/ 921 w 2303"/>
                <a:gd name="T3" fmla="*/ 0 h 12"/>
                <a:gd name="T4" fmla="*/ 0 60000 65536"/>
                <a:gd name="T5" fmla="*/ 0 60000 65536"/>
              </a:gdLst>
              <a:ahLst/>
              <a:cxnLst>
                <a:cxn ang="T4">
                  <a:pos x="T0" y="T1"/>
                </a:cxn>
                <a:cxn ang="T5">
                  <a:pos x="T2" y="T3"/>
                </a:cxn>
              </a:cxnLst>
              <a:rect l="0" t="0" r="r" b="b"/>
              <a:pathLst>
                <a:path w="2303" h="12">
                  <a:moveTo>
                    <a:pt x="0" y="12"/>
                  </a:moveTo>
                  <a:lnTo>
                    <a:pt x="2303" y="0"/>
                  </a:lnTo>
                </a:path>
              </a:pathLst>
            </a:custGeom>
            <a:noFill/>
            <a:ln w="9525" cmpd="sng">
              <a:solidFill>
                <a:srgbClr val="CCCCFF"/>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CCCCFF"/>
                </a:solidFill>
                <a:latin typeface="+mn-lt"/>
                <a:ea typeface="+mn-ea"/>
              </a:endParaRPr>
            </a:p>
          </p:txBody>
        </p:sp>
        <p:graphicFrame>
          <p:nvGraphicFramePr>
            <p:cNvPr id="66" name="Object 33"/>
            <p:cNvGraphicFramePr>
              <a:graphicFrameLocks noChangeAspect="1"/>
            </p:cNvGraphicFramePr>
            <p:nvPr/>
          </p:nvGraphicFramePr>
          <p:xfrm>
            <a:off x="5137" y="2511"/>
            <a:ext cx="72" cy="78"/>
          </p:xfrm>
          <a:graphic>
            <a:graphicData uri="http://schemas.openxmlformats.org/presentationml/2006/ole">
              <mc:AlternateContent xmlns:mc="http://schemas.openxmlformats.org/markup-compatibility/2006">
                <mc:Choice xmlns:v="urn:schemas-microsoft-com:vml" Requires="v">
                  <p:oleObj spid="_x0000_s37916" name="Equation" r:id="rId13" imgW="114120" imgH="114120" progId="Equation.DSMT4">
                    <p:embed/>
                  </p:oleObj>
                </mc:Choice>
                <mc:Fallback>
                  <p:oleObj name="Equation" r:id="rId13" imgW="114120" imgH="114120" progId="Equation.DSMT4">
                    <p:embed/>
                    <p:pic>
                      <p:nvPicPr>
                        <p:cNvPr id="66" name="Object 33"/>
                        <p:cNvPicPr>
                          <a:picLocks noChangeAspect="1" noChangeArrowheads="1"/>
                        </p:cNvPicPr>
                        <p:nvPr/>
                      </p:nvPicPr>
                      <p:blipFill>
                        <a:blip r:embed="rId14"/>
                        <a:srcRect/>
                        <a:stretch>
                          <a:fillRect/>
                        </a:stretch>
                      </p:blipFill>
                      <p:spPr bwMode="auto">
                        <a:xfrm>
                          <a:off x="5137" y="2511"/>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Line 34"/>
            <p:cNvSpPr>
              <a:spLocks noChangeShapeType="1"/>
            </p:cNvSpPr>
            <p:nvPr/>
          </p:nvSpPr>
          <p:spPr bwMode="auto">
            <a:xfrm>
              <a:off x="5027" y="2322"/>
              <a:ext cx="0" cy="84"/>
            </a:xfrm>
            <a:prstGeom prst="line">
              <a:avLst/>
            </a:prstGeom>
            <a:noFill/>
            <a:ln w="19050">
              <a:solidFill>
                <a:srgbClr val="CCCC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CCCCFF"/>
                </a:solidFill>
                <a:latin typeface="+mn-lt"/>
                <a:ea typeface="+mn-ea"/>
              </a:endParaRPr>
            </a:p>
          </p:txBody>
        </p:sp>
        <p:sp>
          <p:nvSpPr>
            <p:cNvPr id="68" name="Line 35"/>
            <p:cNvSpPr>
              <a:spLocks noChangeShapeType="1"/>
            </p:cNvSpPr>
            <p:nvPr/>
          </p:nvSpPr>
          <p:spPr bwMode="auto">
            <a:xfrm>
              <a:off x="5024" y="2459"/>
              <a:ext cx="1" cy="84"/>
            </a:xfrm>
            <a:prstGeom prst="line">
              <a:avLst/>
            </a:prstGeom>
            <a:noFill/>
            <a:ln w="19050">
              <a:solidFill>
                <a:srgbClr val="CCCCFF"/>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solidFill>
                  <a:srgbClr val="CCCCFF"/>
                </a:solidFill>
                <a:latin typeface="+mn-lt"/>
                <a:ea typeface="+mn-ea"/>
              </a:endParaRPr>
            </a:p>
          </p:txBody>
        </p:sp>
      </p:grpSp>
      <p:graphicFrame>
        <p:nvGraphicFramePr>
          <p:cNvPr id="39" name="Object 5"/>
          <p:cNvGraphicFramePr>
            <a:graphicFrameLocks noChangeAspect="1"/>
          </p:cNvGraphicFramePr>
          <p:nvPr/>
        </p:nvGraphicFramePr>
        <p:xfrm>
          <a:off x="2081686" y="1325832"/>
          <a:ext cx="1841500" cy="534988"/>
        </p:xfrm>
        <a:graphic>
          <a:graphicData uri="http://schemas.openxmlformats.org/presentationml/2006/ole">
            <mc:AlternateContent xmlns:mc="http://schemas.openxmlformats.org/markup-compatibility/2006">
              <mc:Choice xmlns:v="urn:schemas-microsoft-com:vml" Requires="v">
                <p:oleObj spid="_x0000_s37917" name="Equation" r:id="rId15" imgW="787320" imgH="228600" progId="Equation.DSMT4">
                  <p:embed/>
                </p:oleObj>
              </mc:Choice>
              <mc:Fallback>
                <p:oleObj name="Equation" r:id="rId15" imgW="787320" imgH="228600" progId="Equation.DSMT4">
                  <p:embed/>
                  <p:pic>
                    <p:nvPicPr>
                      <p:cNvPr id="39" name="Object 5"/>
                      <p:cNvPicPr>
                        <a:picLocks noChangeAspect="1" noChangeArrowheads="1"/>
                      </p:cNvPicPr>
                      <p:nvPr/>
                    </p:nvPicPr>
                    <p:blipFill>
                      <a:blip r:embed="rId16"/>
                      <a:srcRect/>
                      <a:stretch>
                        <a:fillRect/>
                      </a:stretch>
                    </p:blipFill>
                    <p:spPr bwMode="auto">
                      <a:xfrm>
                        <a:off x="2081686" y="1325832"/>
                        <a:ext cx="18415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a:extLst>
              <a:ext uri="{FF2B5EF4-FFF2-40B4-BE49-F238E27FC236}">
                <a16:creationId xmlns:a16="http://schemas.microsoft.com/office/drawing/2014/main" id="{75B5ED88-5B22-4AC5-B37A-42E2922C3802}"/>
              </a:ext>
            </a:extLst>
          </p:cNvPr>
          <p:cNvSpPr>
            <a:spLocks noGrp="1"/>
          </p:cNvSpPr>
          <p:nvPr>
            <p:ph type="sldNum" sz="quarter" idx="10"/>
          </p:nvPr>
        </p:nvSpPr>
        <p:spPr bwMode="auto">
          <a:xfrm>
            <a:off x="7010400" y="6602413"/>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0" sz="1200" b="1" kern="1200">
                <a:solidFill>
                  <a:srgbClr val="FF00FF"/>
                </a:solidFill>
                <a:latin typeface="+mn-lt"/>
                <a:ea typeface="+mn-ea"/>
                <a:cs typeface="+mn-cs"/>
              </a:defRPr>
            </a:lvl1pPr>
            <a:lvl2pPr marL="4572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2pPr>
            <a:lvl3pPr marL="9144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3pPr>
            <a:lvl4pPr marL="13716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4pPr>
            <a:lvl5pPr marL="18288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5pPr>
            <a:lvl6pPr marL="22860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6pPr>
            <a:lvl7pPr marL="27432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7pPr>
            <a:lvl8pPr marL="32004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8pPr>
            <a:lvl9pPr marL="36576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9pPr>
          </a:lstStyle>
          <a:p>
            <a:pPr>
              <a:defRPr/>
            </a:pPr>
            <a:fld id="{A0C6F200-B0D6-44E5-808D-FD67817DEC9D}" type="slidenum">
              <a:rPr lang="en-US" altLang="zh-CN" smtClean="0"/>
              <a:pPr>
                <a:defRPr/>
              </a:pPr>
              <a:t>7</a:t>
            </a:fld>
            <a:endParaRPr lang="en-US" altLang="zh-CN" dirty="0"/>
          </a:p>
        </p:txBody>
      </p:sp>
    </p:spTree>
    <p:extLst>
      <p:ext uri="{BB962C8B-B14F-4D97-AF65-F5344CB8AC3E}">
        <p14:creationId xmlns:p14="http://schemas.microsoft.com/office/powerpoint/2010/main" val="83416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219"/>
                                        </p:tgtEl>
                                        <p:attrNameLst>
                                          <p:attrName>style.visibility</p:attrName>
                                        </p:attrNameLst>
                                      </p:cBhvr>
                                      <p:to>
                                        <p:strVal val="visible"/>
                                      </p:to>
                                    </p:set>
                                    <p:animEffect transition="in" filter="wipe(left)">
                                      <p:cBhvr>
                                        <p:cTn id="11" dur="500"/>
                                        <p:tgtEl>
                                          <p:spTgt spid="92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9221"/>
                                        </p:tgtEl>
                                        <p:attrNameLst>
                                          <p:attrName>style.visibility</p:attrName>
                                        </p:attrNameLst>
                                      </p:cBhvr>
                                      <p:to>
                                        <p:strVal val="visible"/>
                                      </p:to>
                                    </p:set>
                                    <p:animEffect transition="in" filter="wipe(left)">
                                      <p:cBhvr>
                                        <p:cTn id="20" dur="500"/>
                                        <p:tgtEl>
                                          <p:spTgt spid="92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9218"/>
                                        </p:tgtEl>
                                        <p:attrNameLst>
                                          <p:attrName>style.visibility</p:attrName>
                                        </p:attrNameLst>
                                      </p:cBhvr>
                                      <p:to>
                                        <p:strVal val="visible"/>
                                      </p:to>
                                    </p:set>
                                    <p:animEffect transition="in" filter="wipe(left)">
                                      <p:cBhvr>
                                        <p:cTn id="25" dur="500"/>
                                        <p:tgtEl>
                                          <p:spTgt spid="921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9222"/>
                                        </p:tgtEl>
                                        <p:attrNameLst>
                                          <p:attrName>style.visibility</p:attrName>
                                        </p:attrNameLst>
                                      </p:cBhvr>
                                      <p:to>
                                        <p:strVal val="visible"/>
                                      </p:to>
                                    </p:set>
                                    <p:animEffect transition="in" filter="wipe(left)">
                                      <p:cBhvr>
                                        <p:cTn id="29" dur="500"/>
                                        <p:tgtEl>
                                          <p:spTgt spid="9222"/>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9223"/>
                                        </p:tgtEl>
                                        <p:attrNameLst>
                                          <p:attrName>style.visibility</p:attrName>
                                        </p:attrNameLst>
                                      </p:cBhvr>
                                      <p:to>
                                        <p:strVal val="visible"/>
                                      </p:to>
                                    </p:set>
                                    <p:animEffect transition="in" filter="wipe(left)">
                                      <p:cBhvr>
                                        <p:cTn id="33" dur="500"/>
                                        <p:tgtEl>
                                          <p:spTgt spid="9223"/>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9225"/>
                                        </p:tgtEl>
                                        <p:attrNameLst>
                                          <p:attrName>style.visibility</p:attrName>
                                        </p:attrNameLst>
                                      </p:cBhvr>
                                      <p:to>
                                        <p:strVal val="visible"/>
                                      </p:to>
                                    </p:set>
                                    <p:animEffect transition="in" filter="wipe(left)">
                                      <p:cBhvr>
                                        <p:cTn id="37" dur="500"/>
                                        <p:tgtEl>
                                          <p:spTgt spid="9225"/>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9226"/>
                                        </p:tgtEl>
                                        <p:attrNameLst>
                                          <p:attrName>style.visibility</p:attrName>
                                        </p:attrNameLst>
                                      </p:cBhvr>
                                      <p:to>
                                        <p:strVal val="visible"/>
                                      </p:to>
                                    </p:set>
                                    <p:animEffect transition="in" filter="wipe(left)">
                                      <p:cBhvr>
                                        <p:cTn id="41" dur="500"/>
                                        <p:tgtEl>
                                          <p:spTgt spid="9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P spid="9222" grpId="0"/>
      <p:bldP spid="9223" grpId="0"/>
      <p:bldP spid="92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ChangeArrowheads="1"/>
          </p:cNvSpPr>
          <p:nvPr/>
        </p:nvSpPr>
        <p:spPr bwMode="auto">
          <a:xfrm>
            <a:off x="0" y="149225"/>
            <a:ext cx="9144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pPr>
            <a:r>
              <a:rPr kumimoji="1" lang="en-US" altLang="zh-CN" sz="3200" dirty="0">
                <a:solidFill>
                  <a:srgbClr val="00FF00"/>
                </a:solidFill>
                <a:latin typeface="+mj-ea"/>
                <a:ea typeface="+mj-ea"/>
              </a:rPr>
              <a:t>§3  </a:t>
            </a:r>
            <a:r>
              <a:rPr kumimoji="1" lang="zh-CN" altLang="en-US" sz="3200" dirty="0">
                <a:solidFill>
                  <a:srgbClr val="00FF00"/>
                </a:solidFill>
                <a:latin typeface="+mj-ea"/>
                <a:ea typeface="+mj-ea"/>
              </a:rPr>
              <a:t>理想流体的稳定流动</a:t>
            </a:r>
          </a:p>
        </p:txBody>
      </p:sp>
      <p:sp>
        <p:nvSpPr>
          <p:cNvPr id="521219" name="Text Box 3"/>
          <p:cNvSpPr txBox="1">
            <a:spLocks noChangeArrowheads="1"/>
          </p:cNvSpPr>
          <p:nvPr/>
        </p:nvSpPr>
        <p:spPr bwMode="auto">
          <a:xfrm>
            <a:off x="71438" y="836613"/>
            <a:ext cx="36004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dirty="0">
                <a:solidFill>
                  <a:srgbClr val="FFFF00"/>
                </a:solidFill>
                <a:latin typeface="微软雅黑" panose="020B0503020204020204" pitchFamily="34" charset="-122"/>
                <a:ea typeface="微软雅黑" panose="020B0503020204020204" pitchFamily="34" charset="-122"/>
              </a:rPr>
              <a:t>一</a:t>
            </a:r>
            <a:r>
              <a:rPr kumimoji="1" lang="en-US" altLang="zh-CN" sz="2800" dirty="0">
                <a:solidFill>
                  <a:srgbClr val="FFFF00"/>
                </a:solidFill>
                <a:latin typeface="微软雅黑" panose="020B0503020204020204" pitchFamily="34" charset="-122"/>
                <a:ea typeface="微软雅黑" panose="020B0503020204020204" pitchFamily="34" charset="-122"/>
              </a:rPr>
              <a:t>. </a:t>
            </a:r>
            <a:r>
              <a:rPr kumimoji="1" lang="zh-CN" altLang="en-US" sz="2800" dirty="0">
                <a:solidFill>
                  <a:srgbClr val="FFFF00"/>
                </a:solidFill>
                <a:latin typeface="微软雅黑" panose="020B0503020204020204" pitchFamily="34" charset="-122"/>
                <a:ea typeface="微软雅黑" panose="020B0503020204020204" pitchFamily="34" charset="-122"/>
              </a:rPr>
              <a:t>理想流体</a:t>
            </a:r>
          </a:p>
        </p:txBody>
      </p:sp>
      <p:sp>
        <p:nvSpPr>
          <p:cNvPr id="521220" name="Text Box 4"/>
          <p:cNvSpPr txBox="1">
            <a:spLocks noChangeArrowheads="1"/>
          </p:cNvSpPr>
          <p:nvPr/>
        </p:nvSpPr>
        <p:spPr bwMode="auto">
          <a:xfrm>
            <a:off x="719138" y="1460500"/>
            <a:ext cx="7921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rgbClr val="00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dirty="0">
                <a:solidFill>
                  <a:srgbClr val="FFFF00"/>
                </a:solidFill>
                <a:latin typeface="+mn-lt"/>
                <a:ea typeface="+mn-ea"/>
              </a:rPr>
              <a:t>不可压缩</a:t>
            </a:r>
            <a:r>
              <a:rPr kumimoji="1" lang="zh-CN" altLang="en-US" dirty="0">
                <a:latin typeface="+mn-lt"/>
                <a:ea typeface="+mn-ea"/>
              </a:rPr>
              <a:t>的</a:t>
            </a:r>
            <a:r>
              <a:rPr kumimoji="1" lang="zh-CN" altLang="en-US" dirty="0">
                <a:solidFill>
                  <a:srgbClr val="00FFFF"/>
                </a:solidFill>
                <a:latin typeface="+mn-lt"/>
                <a:ea typeface="+mn-ea"/>
              </a:rPr>
              <a:t>无黏滞性</a:t>
            </a:r>
            <a:r>
              <a:rPr kumimoji="1" lang="zh-CN" altLang="en-US" dirty="0">
                <a:latin typeface="+mn-lt"/>
                <a:ea typeface="+mn-ea"/>
              </a:rPr>
              <a:t>的</a:t>
            </a:r>
            <a:r>
              <a:rPr kumimoji="1" lang="zh-CN" altLang="en-US" dirty="0">
                <a:solidFill>
                  <a:srgbClr val="FFFF00"/>
                </a:solidFill>
                <a:latin typeface="+mn-lt"/>
                <a:ea typeface="+mn-ea"/>
              </a:rPr>
              <a:t>流体</a:t>
            </a:r>
            <a:r>
              <a:rPr kumimoji="1" lang="zh-CN" altLang="en-US" dirty="0">
                <a:latin typeface="+mn-lt"/>
                <a:ea typeface="+mn-ea"/>
              </a:rPr>
              <a:t>称为理想流体</a:t>
            </a:r>
            <a:r>
              <a:rPr kumimoji="1" lang="zh-CN" altLang="en-US" dirty="0">
                <a:solidFill>
                  <a:srgbClr val="FFFF00"/>
                </a:solidFill>
                <a:latin typeface="+mn-lt"/>
                <a:ea typeface="+mn-ea"/>
              </a:rPr>
              <a:t>（理想模型）</a:t>
            </a:r>
            <a:r>
              <a:rPr kumimoji="1" lang="zh-CN" altLang="en-US" dirty="0">
                <a:latin typeface="+mn-lt"/>
                <a:ea typeface="+mn-ea"/>
              </a:rPr>
              <a:t>。</a:t>
            </a:r>
          </a:p>
        </p:txBody>
      </p:sp>
      <p:sp>
        <p:nvSpPr>
          <p:cNvPr id="521230" name="Text Box 14"/>
          <p:cNvSpPr txBox="1">
            <a:spLocks noChangeArrowheads="1"/>
          </p:cNvSpPr>
          <p:nvPr/>
        </p:nvSpPr>
        <p:spPr bwMode="auto">
          <a:xfrm>
            <a:off x="611188" y="2038471"/>
            <a:ext cx="3492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
              </a:spcBef>
            </a:pPr>
            <a:r>
              <a:rPr lang="en-US" altLang="zh-CN" dirty="0">
                <a:latin typeface="+mn-lt"/>
                <a:ea typeface="+mn-ea"/>
              </a:rPr>
              <a:t>1. </a:t>
            </a:r>
            <a:r>
              <a:rPr kumimoji="1" lang="zh-CN" altLang="en-US" dirty="0">
                <a:latin typeface="+mn-lt"/>
                <a:ea typeface="+mn-ea"/>
              </a:rPr>
              <a:t>压缩性</a:t>
            </a:r>
          </a:p>
        </p:txBody>
      </p:sp>
      <p:sp>
        <p:nvSpPr>
          <p:cNvPr id="521231" name="Text Box 15"/>
          <p:cNvSpPr txBox="1">
            <a:spLocks noChangeArrowheads="1"/>
          </p:cNvSpPr>
          <p:nvPr/>
        </p:nvSpPr>
        <p:spPr bwMode="auto">
          <a:xfrm>
            <a:off x="1113954" y="3140714"/>
            <a:ext cx="5402262" cy="4572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Char char="•"/>
            </a:pPr>
            <a:r>
              <a:rPr kumimoji="1" lang="en-US" altLang="zh-CN" dirty="0">
                <a:latin typeface="+mn-lt"/>
                <a:ea typeface="+mn-ea"/>
              </a:rPr>
              <a:t> </a:t>
            </a:r>
            <a:r>
              <a:rPr kumimoji="1" lang="zh-CN" altLang="en-US" dirty="0">
                <a:latin typeface="+mn-lt"/>
                <a:ea typeface="+mn-ea"/>
              </a:rPr>
              <a:t>液体压缩性小</a:t>
            </a:r>
            <a:r>
              <a:rPr kumimoji="1" lang="en-US" altLang="zh-CN" dirty="0">
                <a:latin typeface="+mn-lt"/>
                <a:ea typeface="+mn-ea"/>
              </a:rPr>
              <a:t>(</a:t>
            </a:r>
            <a:r>
              <a:rPr kumimoji="1" lang="en-US" altLang="zh-CN" i="1" dirty="0">
                <a:solidFill>
                  <a:srgbClr val="00FFFF"/>
                </a:solidFill>
                <a:latin typeface="+mn-lt"/>
                <a:ea typeface="+mn-ea"/>
                <a:sym typeface="Symbol" panose="05050102010706020507" pitchFamily="18" charset="2"/>
              </a:rPr>
              <a:t> </a:t>
            </a:r>
            <a:r>
              <a:rPr kumimoji="1" lang="en-US" altLang="zh-CN" dirty="0">
                <a:solidFill>
                  <a:srgbClr val="00FFFF"/>
                </a:solidFill>
                <a:latin typeface="+mn-lt"/>
                <a:ea typeface="+mn-ea"/>
                <a:sym typeface="Symbol" panose="05050102010706020507" pitchFamily="18" charset="2"/>
              </a:rPr>
              <a:t></a:t>
            </a:r>
            <a:r>
              <a:rPr kumimoji="1" lang="zh-CN" altLang="en-US" dirty="0">
                <a:solidFill>
                  <a:srgbClr val="00FFFF"/>
                </a:solidFill>
                <a:latin typeface="+mn-lt"/>
                <a:ea typeface="+mn-ea"/>
                <a:sym typeface="Symbol" panose="05050102010706020507" pitchFamily="18" charset="2"/>
              </a:rPr>
              <a:t> 常量</a:t>
            </a:r>
            <a:r>
              <a:rPr kumimoji="1" lang="en-US" altLang="zh-CN" dirty="0">
                <a:latin typeface="+mn-lt"/>
                <a:ea typeface="+mn-ea"/>
              </a:rPr>
              <a:t>)</a:t>
            </a:r>
          </a:p>
        </p:txBody>
      </p:sp>
      <p:sp>
        <p:nvSpPr>
          <p:cNvPr id="521232" name="Text Box 16"/>
          <p:cNvSpPr txBox="1">
            <a:spLocks noChangeArrowheads="1"/>
          </p:cNvSpPr>
          <p:nvPr/>
        </p:nvSpPr>
        <p:spPr bwMode="auto">
          <a:xfrm>
            <a:off x="611188" y="4195936"/>
            <a:ext cx="6119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cmpd="thickThin">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dirty="0">
                <a:latin typeface="+mn-lt"/>
                <a:ea typeface="+mn-ea"/>
              </a:rPr>
              <a:t>2. </a:t>
            </a:r>
            <a:r>
              <a:rPr kumimoji="1" lang="zh-CN" altLang="en-US" dirty="0">
                <a:latin typeface="+mn-lt"/>
                <a:ea typeface="+mn-ea"/>
              </a:rPr>
              <a:t>黏滞性</a:t>
            </a:r>
          </a:p>
        </p:txBody>
      </p:sp>
      <p:sp>
        <p:nvSpPr>
          <p:cNvPr id="521233" name="Text Box 17"/>
          <p:cNvSpPr txBox="1">
            <a:spLocks noChangeArrowheads="1"/>
          </p:cNvSpPr>
          <p:nvPr/>
        </p:nvSpPr>
        <p:spPr bwMode="auto">
          <a:xfrm>
            <a:off x="1117699" y="3669668"/>
            <a:ext cx="5470525" cy="457200"/>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Char char="•"/>
            </a:pPr>
            <a:r>
              <a:rPr kumimoji="1" lang="en-US" altLang="zh-CN" dirty="0">
                <a:latin typeface="+mn-lt"/>
                <a:ea typeface="+mn-ea"/>
              </a:rPr>
              <a:t> </a:t>
            </a:r>
            <a:r>
              <a:rPr kumimoji="1" lang="zh-CN" altLang="en-US" dirty="0">
                <a:latin typeface="+mn-lt"/>
                <a:ea typeface="+mn-ea"/>
              </a:rPr>
              <a:t>气体压缩性大，流动性也大</a:t>
            </a:r>
          </a:p>
        </p:txBody>
      </p:sp>
      <p:sp>
        <p:nvSpPr>
          <p:cNvPr id="521234" name="Text Box 18"/>
          <p:cNvSpPr txBox="1">
            <a:spLocks noChangeArrowheads="1"/>
          </p:cNvSpPr>
          <p:nvPr/>
        </p:nvSpPr>
        <p:spPr bwMode="auto">
          <a:xfrm>
            <a:off x="1115616" y="5126234"/>
            <a:ext cx="7416824" cy="49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marL="180975" indent="-180975" eaLnBrk="1" hangingPunct="1">
              <a:lnSpc>
                <a:spcPct val="120000"/>
              </a:lnSpc>
              <a:buFont typeface="Arial" panose="020B0604020202020204" pitchFamily="34" charset="0"/>
              <a:buChar char="•"/>
              <a:defRPr>
                <a:solidFill>
                  <a:srgbClr val="CCCCFF"/>
                </a:solidFill>
                <a:ea typeface="宋体" panose="02010600030101010101" pitchFamily="2" charset="-122"/>
              </a:defRPr>
            </a:lvl1pPr>
          </a:lstStyle>
          <a:p>
            <a:r>
              <a:rPr lang="zh-CN" altLang="en-US" dirty="0">
                <a:latin typeface="+mn-lt"/>
                <a:ea typeface="+mn-ea"/>
              </a:rPr>
              <a:t>气体和某些液体（如：水）黏滞性小，可以忽略</a:t>
            </a:r>
          </a:p>
        </p:txBody>
      </p:sp>
      <p:sp>
        <p:nvSpPr>
          <p:cNvPr id="521235" name="Rectangle 19"/>
          <p:cNvSpPr>
            <a:spLocks noChangeArrowheads="1"/>
          </p:cNvSpPr>
          <p:nvPr/>
        </p:nvSpPr>
        <p:spPr bwMode="auto">
          <a:xfrm>
            <a:off x="1115616" y="5636958"/>
            <a:ext cx="7921625" cy="94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marL="180975" indent="-180975" eaLnBrk="1" hangingPunct="1">
              <a:lnSpc>
                <a:spcPct val="120000"/>
              </a:lnSpc>
              <a:buFont typeface="Arial" panose="020B0604020202020204" pitchFamily="34" charset="0"/>
              <a:buChar char="•"/>
            </a:pPr>
            <a:r>
              <a:rPr lang="zh-CN" altLang="en-US" dirty="0">
                <a:solidFill>
                  <a:srgbClr val="66FFFF"/>
                </a:solidFill>
                <a:latin typeface="+mn-lt"/>
                <a:ea typeface="+mn-ea"/>
              </a:rPr>
              <a:t>无粘滞性流体运动过程中没有切向相互作用，受力具有静止流体的特征</a:t>
            </a:r>
          </a:p>
        </p:txBody>
      </p:sp>
      <p:sp>
        <p:nvSpPr>
          <p:cNvPr id="13" name="Text Box 10"/>
          <p:cNvSpPr txBox="1">
            <a:spLocks noChangeArrowheads="1"/>
          </p:cNvSpPr>
          <p:nvPr/>
        </p:nvSpPr>
        <p:spPr bwMode="auto">
          <a:xfrm>
            <a:off x="1114548" y="2533429"/>
            <a:ext cx="8065964" cy="49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80975" indent="-180975" eaLnBrk="1" hangingPunct="1">
              <a:lnSpc>
                <a:spcPct val="120000"/>
              </a:lnSpc>
              <a:buFont typeface="Arial" panose="020B0604020202020204" pitchFamily="34" charset="0"/>
              <a:buChar char="•"/>
            </a:pPr>
            <a:r>
              <a:rPr kumimoji="1" lang="zh-CN" altLang="en-US" b="1" dirty="0">
                <a:solidFill>
                  <a:srgbClr val="CCCCFF"/>
                </a:solidFill>
                <a:latin typeface="+mn-lt"/>
                <a:ea typeface="+mn-ea"/>
              </a:rPr>
              <a:t>流体受压缩时其</a:t>
            </a:r>
            <a:r>
              <a:rPr kumimoji="1" lang="zh-CN" altLang="en-US" b="1" dirty="0">
                <a:solidFill>
                  <a:srgbClr val="FF99FF"/>
                </a:solidFill>
                <a:latin typeface="+mn-lt"/>
                <a:ea typeface="+mn-ea"/>
              </a:rPr>
              <a:t>密度变化可忽略</a:t>
            </a:r>
            <a:r>
              <a:rPr kumimoji="1" lang="zh-CN" altLang="en-US" b="1" dirty="0">
                <a:solidFill>
                  <a:srgbClr val="CCCCFF"/>
                </a:solidFill>
                <a:latin typeface="+mn-lt"/>
                <a:ea typeface="+mn-ea"/>
              </a:rPr>
              <a:t>时，可看作不可压缩流体</a:t>
            </a:r>
          </a:p>
        </p:txBody>
      </p:sp>
      <p:sp>
        <p:nvSpPr>
          <p:cNvPr id="14" name="Text Box 11"/>
          <p:cNvSpPr txBox="1">
            <a:spLocks noChangeArrowheads="1"/>
          </p:cNvSpPr>
          <p:nvPr/>
        </p:nvSpPr>
        <p:spPr bwMode="auto">
          <a:xfrm>
            <a:off x="1115615" y="4615511"/>
            <a:ext cx="7921625" cy="49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marL="180975" indent="-180975" eaLnBrk="1" hangingPunct="1">
              <a:lnSpc>
                <a:spcPct val="120000"/>
              </a:lnSpc>
              <a:buFont typeface="Arial" panose="020B0604020202020204" pitchFamily="34" charset="0"/>
              <a:buChar char="•"/>
              <a:defRPr>
                <a:solidFill>
                  <a:srgbClr val="CCCCFF"/>
                </a:solidFill>
                <a:ea typeface="宋体" panose="02010600030101010101" pitchFamily="2" charset="-122"/>
              </a:defRPr>
            </a:lvl1pPr>
          </a:lstStyle>
          <a:p>
            <a:r>
              <a:rPr lang="zh-CN" altLang="en-US" dirty="0">
                <a:latin typeface="+mn-lt"/>
                <a:ea typeface="+mn-ea"/>
              </a:rPr>
              <a:t>流体在流动时，若</a:t>
            </a:r>
            <a:r>
              <a:rPr lang="zh-CN" altLang="en-US" dirty="0">
                <a:solidFill>
                  <a:srgbClr val="FF99FF"/>
                </a:solidFill>
                <a:latin typeface="+mn-lt"/>
                <a:ea typeface="+mn-ea"/>
              </a:rPr>
              <a:t>能量损耗可忽略</a:t>
            </a:r>
            <a:r>
              <a:rPr lang="zh-CN" altLang="en-US" dirty="0">
                <a:latin typeface="+mn-lt"/>
                <a:ea typeface="+mn-ea"/>
              </a:rPr>
              <a:t>，可看作非黏滞流体</a:t>
            </a:r>
          </a:p>
        </p:txBody>
      </p:sp>
      <p:sp>
        <p:nvSpPr>
          <p:cNvPr id="3" name="灯片编号占位符 2">
            <a:extLst>
              <a:ext uri="{FF2B5EF4-FFF2-40B4-BE49-F238E27FC236}">
                <a16:creationId xmlns:a16="http://schemas.microsoft.com/office/drawing/2014/main" id="{1859F71D-707C-45BA-B50C-21DC62B8F8BC}"/>
              </a:ext>
            </a:extLst>
          </p:cNvPr>
          <p:cNvSpPr>
            <a:spLocks noGrp="1"/>
          </p:cNvSpPr>
          <p:nvPr>
            <p:ph type="sldNum" sz="quarter" idx="10"/>
          </p:nvPr>
        </p:nvSpPr>
        <p:spPr bwMode="auto">
          <a:xfrm>
            <a:off x="7010400" y="6602413"/>
            <a:ext cx="21336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0" sz="1200" b="1" kern="1200">
                <a:solidFill>
                  <a:srgbClr val="FF00FF"/>
                </a:solidFill>
                <a:latin typeface="+mn-lt"/>
                <a:ea typeface="+mn-ea"/>
                <a:cs typeface="+mn-cs"/>
              </a:defRPr>
            </a:lvl1pPr>
            <a:lvl2pPr marL="4572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2pPr>
            <a:lvl3pPr marL="9144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3pPr>
            <a:lvl4pPr marL="13716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4pPr>
            <a:lvl5pPr marL="1828800" algn="l" rtl="0" eaLnBrk="0" fontAlgn="base" hangingPunct="0">
              <a:spcBef>
                <a:spcPct val="0"/>
              </a:spcBef>
              <a:spcAft>
                <a:spcPct val="0"/>
              </a:spcAft>
              <a:defRPr kumimoji="1" sz="2400" b="1" kern="1200">
                <a:solidFill>
                  <a:schemeClr val="hlink"/>
                </a:solidFill>
                <a:latin typeface="Times New Roman" panose="02020603050405020304" pitchFamily="18" charset="0"/>
                <a:ea typeface="华文中宋" panose="02010600040101010101" pitchFamily="2" charset="-122"/>
                <a:cs typeface="+mn-cs"/>
              </a:defRPr>
            </a:lvl5pPr>
            <a:lvl6pPr marL="22860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6pPr>
            <a:lvl7pPr marL="27432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7pPr>
            <a:lvl8pPr marL="32004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8pPr>
            <a:lvl9pPr marL="3657600" algn="l" defTabSz="914400" rtl="0" eaLnBrk="1" latinLnBrk="0" hangingPunct="1">
              <a:defRPr kumimoji="1" sz="2400" b="1" kern="1200">
                <a:solidFill>
                  <a:schemeClr val="hlink"/>
                </a:solidFill>
                <a:latin typeface="Times New Roman" panose="02020603050405020304" pitchFamily="18" charset="0"/>
                <a:ea typeface="华文中宋" panose="02010600040101010101" pitchFamily="2" charset="-122"/>
                <a:cs typeface="+mn-cs"/>
              </a:defRPr>
            </a:lvl9pPr>
          </a:lstStyle>
          <a:p>
            <a:pPr algn="r">
              <a:defRPr/>
            </a:pPr>
            <a:fld id="{A0C6F200-B0D6-44E5-808D-FD67817DEC9D}" type="slidenum">
              <a:rPr lang="en-US" altLang="zh-CN" smtClean="0"/>
              <a:pPr algn="r">
                <a:defRPr/>
              </a:pPr>
              <a:t>8</a:t>
            </a:fld>
            <a:endParaRPr lang="en-US" altLang="zh-CN" dirty="0"/>
          </a:p>
        </p:txBody>
      </p:sp>
    </p:spTree>
    <p:extLst>
      <p:ext uri="{BB962C8B-B14F-4D97-AF65-F5344CB8AC3E}">
        <p14:creationId xmlns:p14="http://schemas.microsoft.com/office/powerpoint/2010/main" val="83812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1218"/>
                                        </p:tgtEl>
                                        <p:attrNameLst>
                                          <p:attrName>style.visibility</p:attrName>
                                        </p:attrNameLst>
                                      </p:cBhvr>
                                      <p:to>
                                        <p:strVal val="visible"/>
                                      </p:to>
                                    </p:set>
                                    <p:animEffect transition="in" filter="wipe(left)">
                                      <p:cBhvr>
                                        <p:cTn id="7" dur="500"/>
                                        <p:tgtEl>
                                          <p:spTgt spid="521218"/>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1219"/>
                                        </p:tgtEl>
                                        <p:attrNameLst>
                                          <p:attrName>style.visibility</p:attrName>
                                        </p:attrNameLst>
                                      </p:cBhvr>
                                      <p:to>
                                        <p:strVal val="visible"/>
                                      </p:to>
                                    </p:set>
                                    <p:animEffect transition="in" filter="wipe(left)">
                                      <p:cBhvr>
                                        <p:cTn id="11" dur="500"/>
                                        <p:tgtEl>
                                          <p:spTgt spid="52121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21220"/>
                                        </p:tgtEl>
                                        <p:attrNameLst>
                                          <p:attrName>style.visibility</p:attrName>
                                        </p:attrNameLst>
                                      </p:cBhvr>
                                      <p:to>
                                        <p:strVal val="visible"/>
                                      </p:to>
                                    </p:set>
                                    <p:animEffect transition="in" filter="wipe(left)">
                                      <p:cBhvr>
                                        <p:cTn id="15" dur="500"/>
                                        <p:tgtEl>
                                          <p:spTgt spid="52122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21230"/>
                                        </p:tgtEl>
                                        <p:attrNameLst>
                                          <p:attrName>style.visibility</p:attrName>
                                        </p:attrNameLst>
                                      </p:cBhvr>
                                      <p:to>
                                        <p:strVal val="visible"/>
                                      </p:to>
                                    </p:set>
                                    <p:animEffect transition="in" filter="wipe(left)">
                                      <p:cBhvr>
                                        <p:cTn id="20" dur="500"/>
                                        <p:tgtEl>
                                          <p:spTgt spid="521230"/>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nodeType="withGroup">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521231">
                                            <p:txEl>
                                              <p:pRg st="0" end="0"/>
                                            </p:txEl>
                                          </p:spTgt>
                                        </p:tgtEl>
                                        <p:attrNameLst>
                                          <p:attrName>style.visibility</p:attrName>
                                        </p:attrNameLst>
                                      </p:cBhvr>
                                      <p:to>
                                        <p:strVal val="visible"/>
                                      </p:to>
                                    </p:set>
                                    <p:animEffect transition="in" filter="wipe(left)">
                                      <p:cBhvr>
                                        <p:cTn id="28" dur="500"/>
                                        <p:tgtEl>
                                          <p:spTgt spid="521231">
                                            <p:txEl>
                                              <p:pRg st="0" end="0"/>
                                            </p:txEl>
                                          </p:spTgt>
                                        </p:tgtEl>
                                      </p:cBhvr>
                                    </p:animEffect>
                                  </p:childTnLst>
                                </p:cTn>
                              </p:par>
                            </p:childTnLst>
                          </p:cTn>
                        </p:par>
                        <p:par>
                          <p:cTn id="29" fill="hold" nodeType="withGroup">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521233">
                                            <p:txEl>
                                              <p:pRg st="0" end="0"/>
                                            </p:txEl>
                                          </p:spTgt>
                                        </p:tgtEl>
                                        <p:attrNameLst>
                                          <p:attrName>style.visibility</p:attrName>
                                        </p:attrNameLst>
                                      </p:cBhvr>
                                      <p:to>
                                        <p:strVal val="visible"/>
                                      </p:to>
                                    </p:set>
                                    <p:animEffect transition="in" filter="wipe(left)">
                                      <p:cBhvr>
                                        <p:cTn id="32" dur="500"/>
                                        <p:tgtEl>
                                          <p:spTgt spid="521233">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1232"/>
                                        </p:tgtEl>
                                        <p:attrNameLst>
                                          <p:attrName>style.visibility</p:attrName>
                                        </p:attrNameLst>
                                      </p:cBhvr>
                                      <p:to>
                                        <p:strVal val="visible"/>
                                      </p:to>
                                    </p:set>
                                    <p:animEffect transition="in" filter="wipe(left)">
                                      <p:cBhvr>
                                        <p:cTn id="37" dur="500"/>
                                        <p:tgtEl>
                                          <p:spTgt spid="521232"/>
                                        </p:tgtEl>
                                      </p:cBhvr>
                                    </p:animEffect>
                                  </p:childTnLst>
                                </p:cTn>
                              </p:par>
                            </p:childTnLst>
                          </p:cTn>
                        </p:par>
                        <p:par>
                          <p:cTn id="38" fill="hold" nodeType="with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521234">
                                            <p:txEl>
                                              <p:pRg st="0" end="0"/>
                                            </p:txEl>
                                          </p:spTgt>
                                        </p:tgtEl>
                                        <p:attrNameLst>
                                          <p:attrName>style.visibility</p:attrName>
                                        </p:attrNameLst>
                                      </p:cBhvr>
                                      <p:to>
                                        <p:strVal val="visible"/>
                                      </p:to>
                                    </p:set>
                                    <p:animEffect transition="in" filter="wipe(left)">
                                      <p:cBhvr>
                                        <p:cTn id="45" dur="500"/>
                                        <p:tgtEl>
                                          <p:spTgt spid="521234">
                                            <p:txEl>
                                              <p:pRg st="0" end="0"/>
                                            </p:txEl>
                                          </p:spTgt>
                                        </p:tgtEl>
                                      </p:cBhvr>
                                    </p:animEffect>
                                  </p:childTnLst>
                                </p:cTn>
                              </p:par>
                            </p:childTnLst>
                          </p:cTn>
                        </p:par>
                        <p:par>
                          <p:cTn id="46" fill="hold" nodeType="withGroup">
                            <p:stCondLst>
                              <p:cond delay="1500"/>
                            </p:stCondLst>
                            <p:childTnLst>
                              <p:par>
                                <p:cTn id="47" presetID="22" presetClass="entr" presetSubtype="8" fill="hold" grpId="0" nodeType="afterEffect">
                                  <p:stCondLst>
                                    <p:cond delay="0"/>
                                  </p:stCondLst>
                                  <p:childTnLst>
                                    <p:set>
                                      <p:cBhvr>
                                        <p:cTn id="48" dur="1" fill="hold">
                                          <p:stCondLst>
                                            <p:cond delay="0"/>
                                          </p:stCondLst>
                                        </p:cTn>
                                        <p:tgtEl>
                                          <p:spTgt spid="521235"/>
                                        </p:tgtEl>
                                        <p:attrNameLst>
                                          <p:attrName>style.visibility</p:attrName>
                                        </p:attrNameLst>
                                      </p:cBhvr>
                                      <p:to>
                                        <p:strVal val="visible"/>
                                      </p:to>
                                    </p:set>
                                    <p:animEffect transition="in" filter="wipe(left)">
                                      <p:cBhvr>
                                        <p:cTn id="49" dur="500"/>
                                        <p:tgtEl>
                                          <p:spTgt spid="52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8" grpId="0" autoUpdateAnimBg="0"/>
      <p:bldP spid="521219" grpId="0" autoUpdateAnimBg="0"/>
      <p:bldP spid="521220" grpId="0"/>
      <p:bldP spid="521230" grpId="0"/>
      <p:bldP spid="521231" grpId="0" build="p" autoUpdateAnimBg="0"/>
      <p:bldP spid="521232" grpId="0"/>
      <p:bldP spid="521233" grpId="0" build="p" autoUpdateAnimBg="0"/>
      <p:bldP spid="521234" grpId="0" build="p" autoUpdateAnimBg="0"/>
      <p:bldP spid="521235" grpId="0" autoUpdateAnimBg="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a:extLst>
              <a:ext uri="{FF2B5EF4-FFF2-40B4-BE49-F238E27FC236}">
                <a16:creationId xmlns:a16="http://schemas.microsoft.com/office/drawing/2014/main" id="{5397AD98-6CE6-485A-9B11-03C12EFC4183}"/>
              </a:ext>
            </a:extLst>
          </p:cNvPr>
          <p:cNvSpPr>
            <a:spLocks noChangeArrowheads="1"/>
          </p:cNvSpPr>
          <p:nvPr/>
        </p:nvSpPr>
        <p:spPr bwMode="auto">
          <a:xfrm>
            <a:off x="323850" y="1701800"/>
            <a:ext cx="8532813" cy="3240088"/>
          </a:xfrm>
          <a:prstGeom prst="rect">
            <a:avLst/>
          </a:prstGeom>
          <a:solidFill>
            <a:schemeClr val="bg1"/>
          </a:solidFill>
          <a:ln w="9525">
            <a:solidFill>
              <a:schemeClr val="tx1"/>
            </a:solidFill>
            <a:miter lim="800000"/>
            <a:headEnd/>
            <a:tailEnd/>
          </a:ln>
        </p:spPr>
        <p:txBody>
          <a:bodyPr wrap="none" anchor="ct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endParaRPr lang="zh-CN" altLang="zh-CN" sz="1800" b="0">
              <a:solidFill>
                <a:schemeClr val="tx1"/>
              </a:solidFill>
              <a:latin typeface="Arial" panose="020B0604020202020204" pitchFamily="34" charset="0"/>
              <a:ea typeface="宋体" panose="02010600030101010101" pitchFamily="2" charset="-122"/>
            </a:endParaRPr>
          </a:p>
        </p:txBody>
      </p:sp>
      <p:pic>
        <p:nvPicPr>
          <p:cNvPr id="522243" name="Picture 3" descr="W438_11">
            <a:extLst>
              <a:ext uri="{FF2B5EF4-FFF2-40B4-BE49-F238E27FC236}">
                <a16:creationId xmlns:a16="http://schemas.microsoft.com/office/drawing/2014/main" id="{AB9ACF3C-1062-4B34-B472-D36EFEE2DB9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7256" b="67491"/>
          <a:stretch>
            <a:fillRect/>
          </a:stretch>
        </p:blipFill>
        <p:spPr bwMode="auto">
          <a:xfrm>
            <a:off x="755650" y="2400300"/>
            <a:ext cx="3455988" cy="225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44" name="Picture 4" descr="W438_11">
            <a:extLst>
              <a:ext uri="{FF2B5EF4-FFF2-40B4-BE49-F238E27FC236}">
                <a16:creationId xmlns:a16="http://schemas.microsoft.com/office/drawing/2014/main" id="{B1F879AF-FEBE-4D35-8F32-DB2FEA573E2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35217" b="24152"/>
          <a:stretch>
            <a:fillRect/>
          </a:stretch>
        </p:blipFill>
        <p:spPr bwMode="auto">
          <a:xfrm>
            <a:off x="4572000" y="2133600"/>
            <a:ext cx="4032250"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45" name="Text Box 5">
            <a:extLst>
              <a:ext uri="{FF2B5EF4-FFF2-40B4-BE49-F238E27FC236}">
                <a16:creationId xmlns:a16="http://schemas.microsoft.com/office/drawing/2014/main" id="{4090E5D9-D8AF-4092-9C4B-0C0A0798B4A8}"/>
              </a:ext>
            </a:extLst>
          </p:cNvPr>
          <p:cNvSpPr txBox="1">
            <a:spLocks noChangeArrowheads="1"/>
          </p:cNvSpPr>
          <p:nvPr/>
        </p:nvSpPr>
        <p:spPr bwMode="auto">
          <a:xfrm>
            <a:off x="1042988" y="5373688"/>
            <a:ext cx="72009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algn="ctr" eaLnBrk="1" hangingPunct="1">
              <a:spcBef>
                <a:spcPct val="50000"/>
              </a:spcBef>
            </a:pPr>
            <a:r>
              <a:rPr lang="zh-CN" altLang="en-US" sz="2800">
                <a:solidFill>
                  <a:srgbClr val="00FFFF"/>
                </a:solidFill>
                <a:latin typeface="Times New Roman" panose="02020603050405020304" pitchFamily="18" charset="0"/>
                <a:ea typeface="黑体" panose="02010609060101010101" pitchFamily="49" charset="-122"/>
              </a:rPr>
              <a:t>流体的黏滞性</a:t>
            </a:r>
            <a:r>
              <a:rPr lang="zh-CN" altLang="en-US" sz="2800">
                <a:latin typeface="Times New Roman" panose="02020603050405020304" pitchFamily="18" charset="0"/>
                <a:ea typeface="黑体" panose="02010609060101010101" pitchFamily="49" charset="-122"/>
              </a:rPr>
              <a:t>取决于流体内部</a:t>
            </a:r>
            <a:r>
              <a:rPr lang="zh-CN" altLang="en-US" sz="2800">
                <a:solidFill>
                  <a:srgbClr val="00FFFF"/>
                </a:solidFill>
                <a:latin typeface="Times New Roman" panose="02020603050405020304" pitchFamily="18" charset="0"/>
                <a:ea typeface="黑体" panose="02010609060101010101" pitchFamily="49" charset="-122"/>
              </a:rPr>
              <a:t>接触层间</a:t>
            </a:r>
            <a:r>
              <a:rPr lang="zh-CN" altLang="en-US" sz="2800">
                <a:solidFill>
                  <a:srgbClr val="FFFF00"/>
                </a:solidFill>
                <a:latin typeface="Times New Roman" panose="02020603050405020304" pitchFamily="18" charset="0"/>
                <a:ea typeface="黑体" panose="02010609060101010101" pitchFamily="49" charset="-122"/>
              </a:rPr>
              <a:t>切向黏滞力</a:t>
            </a:r>
            <a:r>
              <a:rPr lang="zh-CN" altLang="en-US">
                <a:latin typeface="Times New Roman" panose="02020603050405020304" pitchFamily="18" charset="0"/>
                <a:ea typeface="黑体" panose="02010609060101010101" pitchFamily="49" charset="-122"/>
              </a:rPr>
              <a:t> </a:t>
            </a:r>
            <a:r>
              <a:rPr lang="en-US" altLang="zh-CN" sz="2800">
                <a:latin typeface="Times New Roman" panose="02020603050405020304" pitchFamily="18" charset="0"/>
                <a:ea typeface="黑体" panose="02010609060101010101" pitchFamily="49" charset="-122"/>
              </a:rPr>
              <a:t>(</a:t>
            </a:r>
            <a:r>
              <a:rPr lang="zh-CN" altLang="en-US" sz="2800">
                <a:latin typeface="Times New Roman" panose="02020603050405020304" pitchFamily="18" charset="0"/>
                <a:ea typeface="黑体" panose="02010609060101010101" pitchFamily="49" charset="-122"/>
              </a:rPr>
              <a:t>内摩擦力</a:t>
            </a:r>
            <a:r>
              <a:rPr lang="en-US" altLang="zh-CN" sz="2800">
                <a:latin typeface="Times New Roman" panose="02020603050405020304" pitchFamily="18" charset="0"/>
                <a:ea typeface="黑体" panose="02010609060101010101" pitchFamily="49" charset="-122"/>
              </a:rPr>
              <a:t>)</a:t>
            </a:r>
            <a:r>
              <a:rPr lang="zh-CN" altLang="en-US" sz="2800">
                <a:latin typeface="Times New Roman" panose="02020603050405020304" pitchFamily="18" charset="0"/>
                <a:ea typeface="黑体" panose="02010609060101010101" pitchFamily="49" charset="-122"/>
              </a:rPr>
              <a:t>的大小</a:t>
            </a:r>
            <a:r>
              <a:rPr lang="en-US" altLang="zh-CN" sz="2800">
                <a:latin typeface="宋体" panose="02010600030101010101" pitchFamily="2" charset="-122"/>
                <a:ea typeface="宋体" panose="02010600030101010101" pitchFamily="2" charset="-122"/>
              </a:rPr>
              <a:t>.</a:t>
            </a:r>
          </a:p>
        </p:txBody>
      </p:sp>
      <p:sp>
        <p:nvSpPr>
          <p:cNvPr id="522246" name="Text Box 6">
            <a:extLst>
              <a:ext uri="{FF2B5EF4-FFF2-40B4-BE49-F238E27FC236}">
                <a16:creationId xmlns:a16="http://schemas.microsoft.com/office/drawing/2014/main" id="{68076AF8-723F-4887-996D-8C17849AEEE2}"/>
              </a:ext>
            </a:extLst>
          </p:cNvPr>
          <p:cNvSpPr txBox="1">
            <a:spLocks noChangeArrowheads="1"/>
          </p:cNvSpPr>
          <p:nvPr/>
        </p:nvSpPr>
        <p:spPr bwMode="auto">
          <a:xfrm>
            <a:off x="755650" y="476250"/>
            <a:ext cx="3168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zh-CN" altLang="en-US" sz="2800">
                <a:solidFill>
                  <a:srgbClr val="00FFFF"/>
                </a:solidFill>
                <a:latin typeface="Times New Roman" panose="02020603050405020304" pitchFamily="18" charset="0"/>
                <a:ea typeface="黑体" panose="02010609060101010101" pitchFamily="49" charset="-122"/>
              </a:rPr>
              <a:t>无黏滞性</a:t>
            </a:r>
            <a:r>
              <a:rPr lang="en-US" altLang="zh-CN" sz="2800">
                <a:latin typeface="宋体" panose="02010600030101010101" pitchFamily="2" charset="-122"/>
                <a:ea typeface="宋体" panose="02010600030101010101" pitchFamily="2" charset="-122"/>
              </a:rPr>
              <a:t>,</a:t>
            </a:r>
            <a:r>
              <a:rPr lang="zh-CN" altLang="en-US" sz="2800">
                <a:latin typeface="Times New Roman" panose="02020603050405020304" pitchFamily="18" charset="0"/>
                <a:ea typeface="黑体" panose="02010609060101010101" pitchFamily="49" charset="-122"/>
              </a:rPr>
              <a:t>流体中各点的速度相同</a:t>
            </a:r>
            <a:r>
              <a:rPr lang="en-US" altLang="zh-CN" sz="2800">
                <a:latin typeface="宋体" panose="02010600030101010101" pitchFamily="2" charset="-122"/>
                <a:ea typeface="宋体" panose="02010600030101010101" pitchFamily="2" charset="-122"/>
              </a:rPr>
              <a:t>.</a:t>
            </a:r>
          </a:p>
        </p:txBody>
      </p:sp>
      <p:sp>
        <p:nvSpPr>
          <p:cNvPr id="522247" name="Text Box 7">
            <a:extLst>
              <a:ext uri="{FF2B5EF4-FFF2-40B4-BE49-F238E27FC236}">
                <a16:creationId xmlns:a16="http://schemas.microsoft.com/office/drawing/2014/main" id="{60AFC6B4-0B54-49C8-9765-BD812D9311E5}"/>
              </a:ext>
            </a:extLst>
          </p:cNvPr>
          <p:cNvSpPr txBox="1">
            <a:spLocks noChangeArrowheads="1"/>
          </p:cNvSpPr>
          <p:nvPr/>
        </p:nvSpPr>
        <p:spPr bwMode="auto">
          <a:xfrm>
            <a:off x="4859338" y="476250"/>
            <a:ext cx="28797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bg1"/>
                </a:solidFill>
                <a:latin typeface="仿宋_GB2312" pitchFamily="49" charset="-122"/>
                <a:ea typeface="仿宋_GB2312" pitchFamily="49" charset="-122"/>
              </a:defRPr>
            </a:lvl1pPr>
            <a:lvl2pPr marL="742950" indent="-285750">
              <a:defRPr sz="2400" b="1">
                <a:solidFill>
                  <a:schemeClr val="bg1"/>
                </a:solidFill>
                <a:latin typeface="仿宋_GB2312" pitchFamily="49" charset="-122"/>
                <a:ea typeface="仿宋_GB2312" pitchFamily="49" charset="-122"/>
              </a:defRPr>
            </a:lvl2pPr>
            <a:lvl3pPr marL="1143000" indent="-228600">
              <a:defRPr sz="2400" b="1">
                <a:solidFill>
                  <a:schemeClr val="bg1"/>
                </a:solidFill>
                <a:latin typeface="仿宋_GB2312" pitchFamily="49" charset="-122"/>
                <a:ea typeface="仿宋_GB2312" pitchFamily="49" charset="-122"/>
              </a:defRPr>
            </a:lvl3pPr>
            <a:lvl4pPr marL="1600200" indent="-228600">
              <a:defRPr sz="2400" b="1">
                <a:solidFill>
                  <a:schemeClr val="bg1"/>
                </a:solidFill>
                <a:latin typeface="仿宋_GB2312" pitchFamily="49" charset="-122"/>
                <a:ea typeface="仿宋_GB2312" pitchFamily="49" charset="-122"/>
              </a:defRPr>
            </a:lvl4pPr>
            <a:lvl5pPr marL="2057400" indent="-228600">
              <a:defRPr sz="2400" b="1">
                <a:solidFill>
                  <a:schemeClr val="bg1"/>
                </a:solidFill>
                <a:latin typeface="仿宋_GB2312" pitchFamily="49" charset="-122"/>
                <a:ea typeface="仿宋_GB2312" pitchFamily="49" charset="-122"/>
              </a:defRPr>
            </a:lvl5pPr>
            <a:lvl6pPr marL="25146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6pPr>
            <a:lvl7pPr marL="29718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7pPr>
            <a:lvl8pPr marL="34290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8pPr>
            <a:lvl9pPr marL="3886200" indent="-228600" eaLnBrk="0" fontAlgn="base" hangingPunct="0">
              <a:spcBef>
                <a:spcPct val="0"/>
              </a:spcBef>
              <a:spcAft>
                <a:spcPct val="0"/>
              </a:spcAft>
              <a:defRPr sz="2400" b="1">
                <a:solidFill>
                  <a:schemeClr val="bg1"/>
                </a:solidFill>
                <a:latin typeface="仿宋_GB2312" pitchFamily="49" charset="-122"/>
                <a:ea typeface="仿宋_GB2312" pitchFamily="49" charset="-122"/>
              </a:defRPr>
            </a:lvl9pPr>
          </a:lstStyle>
          <a:p>
            <a:pPr eaLnBrk="1" hangingPunct="1">
              <a:spcBef>
                <a:spcPct val="50000"/>
              </a:spcBef>
            </a:pPr>
            <a:r>
              <a:rPr lang="zh-CN" altLang="en-US" sz="2800">
                <a:solidFill>
                  <a:srgbClr val="FFFF00"/>
                </a:solidFill>
                <a:latin typeface="Times New Roman" panose="02020603050405020304" pitchFamily="18" charset="0"/>
                <a:ea typeface="黑体" panose="02010609060101010101" pitchFamily="49" charset="-122"/>
              </a:rPr>
              <a:t>有黏滞性</a:t>
            </a:r>
            <a:r>
              <a:rPr lang="en-US" altLang="zh-CN" sz="2800">
                <a:latin typeface="宋体" panose="02010600030101010101" pitchFamily="2" charset="-122"/>
                <a:ea typeface="宋体" panose="02010600030101010101" pitchFamily="2" charset="-122"/>
              </a:rPr>
              <a:t>,</a:t>
            </a:r>
            <a:r>
              <a:rPr lang="zh-CN" altLang="en-US" sz="2800">
                <a:latin typeface="Times New Roman" panose="02020603050405020304" pitchFamily="18" charset="0"/>
                <a:ea typeface="黑体" panose="02010609060101010101" pitchFamily="49" charset="-122"/>
              </a:rPr>
              <a:t>流体中各点的速度不同</a:t>
            </a:r>
            <a:r>
              <a:rPr lang="en-US" altLang="zh-CN" sz="2800">
                <a:latin typeface="宋体" panose="02010600030101010101" pitchFamily="2" charset="-122"/>
                <a:ea typeface="宋体" panose="02010600030101010101" pitchFamily="2" charset="-122"/>
              </a:rPr>
              <a:t>.</a:t>
            </a:r>
          </a:p>
        </p:txBody>
      </p:sp>
      <p:pic>
        <p:nvPicPr>
          <p:cNvPr id="522248" name="Picture 8" descr="j0293240">
            <a:extLst>
              <a:ext uri="{FF2B5EF4-FFF2-40B4-BE49-F238E27FC236}">
                <a16:creationId xmlns:a16="http://schemas.microsoft.com/office/drawing/2014/main" id="{83AED6D2-2D63-4C3E-A9B5-642546859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9325" y="6381750"/>
            <a:ext cx="61118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22242"/>
                                        </p:tgtEl>
                                        <p:attrNameLst>
                                          <p:attrName>style.visibility</p:attrName>
                                        </p:attrNameLst>
                                      </p:cBhvr>
                                      <p:to>
                                        <p:strVal val="visible"/>
                                      </p:to>
                                    </p:set>
                                    <p:animEffect transition="in" filter="wipe(down)">
                                      <p:cBhvr>
                                        <p:cTn id="7" dur="500"/>
                                        <p:tgtEl>
                                          <p:spTgt spid="52224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22243"/>
                                        </p:tgtEl>
                                        <p:attrNameLst>
                                          <p:attrName>style.visibility</p:attrName>
                                        </p:attrNameLst>
                                      </p:cBhvr>
                                      <p:to>
                                        <p:strVal val="visible"/>
                                      </p:to>
                                    </p:set>
                                    <p:animEffect transition="in" filter="wipe(left)">
                                      <p:cBhvr>
                                        <p:cTn id="11" dur="2000"/>
                                        <p:tgtEl>
                                          <p:spTgt spid="522243"/>
                                        </p:tgtEl>
                                      </p:cBhvr>
                                    </p:animEffect>
                                  </p:childTnLst>
                                </p:cTn>
                              </p:par>
                            </p:childTnLst>
                          </p:cTn>
                        </p:par>
                        <p:par>
                          <p:cTn id="12" fill="hold" nodeType="afterGroup">
                            <p:stCondLst>
                              <p:cond delay="2500"/>
                            </p:stCondLst>
                            <p:childTnLst>
                              <p:par>
                                <p:cTn id="13" presetID="22" presetClass="entr" presetSubtype="8" fill="hold" nodeType="afterEffect">
                                  <p:stCondLst>
                                    <p:cond delay="0"/>
                                  </p:stCondLst>
                                  <p:childTnLst>
                                    <p:set>
                                      <p:cBhvr>
                                        <p:cTn id="14" dur="1" fill="hold">
                                          <p:stCondLst>
                                            <p:cond delay="0"/>
                                          </p:stCondLst>
                                        </p:cTn>
                                        <p:tgtEl>
                                          <p:spTgt spid="522244"/>
                                        </p:tgtEl>
                                        <p:attrNameLst>
                                          <p:attrName>style.visibility</p:attrName>
                                        </p:attrNameLst>
                                      </p:cBhvr>
                                      <p:to>
                                        <p:strVal val="visible"/>
                                      </p:to>
                                    </p:set>
                                    <p:animEffect transition="in" filter="wipe(left)">
                                      <p:cBhvr>
                                        <p:cTn id="15" dur="2000"/>
                                        <p:tgtEl>
                                          <p:spTgt spid="52224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7" presetClass="entr" presetSubtype="0" fill="hold" grpId="0" nodeType="clickEffect">
                                  <p:stCondLst>
                                    <p:cond delay="0"/>
                                  </p:stCondLst>
                                  <p:childTnLst>
                                    <p:set>
                                      <p:cBhvr>
                                        <p:cTn id="19" dur="1" fill="hold">
                                          <p:stCondLst>
                                            <p:cond delay="0"/>
                                          </p:stCondLst>
                                        </p:cTn>
                                        <p:tgtEl>
                                          <p:spTgt spid="522246"/>
                                        </p:tgtEl>
                                        <p:attrNameLst>
                                          <p:attrName>style.visibility</p:attrName>
                                        </p:attrNameLst>
                                      </p:cBhvr>
                                      <p:to>
                                        <p:strVal val="visible"/>
                                      </p:to>
                                    </p:set>
                                    <p:anim calcmode="discrete" valueType="clr">
                                      <p:cBhvr override="childStyle">
                                        <p:cTn id="20" dur="80"/>
                                        <p:tgtEl>
                                          <p:spTgt spid="522246"/>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522246"/>
                                        </p:tgtEl>
                                        <p:attrNameLst>
                                          <p:attrName>fillcolor</p:attrName>
                                        </p:attrNameLst>
                                      </p:cBhvr>
                                      <p:tavLst>
                                        <p:tav tm="0">
                                          <p:val>
                                            <p:clrVal>
                                              <a:schemeClr val="accent2"/>
                                            </p:clrVal>
                                          </p:val>
                                        </p:tav>
                                        <p:tav tm="50000">
                                          <p:val>
                                            <p:clrVal>
                                              <a:schemeClr val="hlink"/>
                                            </p:clrVal>
                                          </p:val>
                                        </p:tav>
                                      </p:tavLst>
                                    </p:anim>
                                    <p:set>
                                      <p:cBhvr>
                                        <p:cTn id="22" dur="80"/>
                                        <p:tgtEl>
                                          <p:spTgt spid="522246"/>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grpId="0" nodeType="clickEffect">
                                  <p:stCondLst>
                                    <p:cond delay="0"/>
                                  </p:stCondLst>
                                  <p:childTnLst>
                                    <p:set>
                                      <p:cBhvr>
                                        <p:cTn id="26" dur="1" fill="hold">
                                          <p:stCondLst>
                                            <p:cond delay="0"/>
                                          </p:stCondLst>
                                        </p:cTn>
                                        <p:tgtEl>
                                          <p:spTgt spid="522247"/>
                                        </p:tgtEl>
                                        <p:attrNameLst>
                                          <p:attrName>style.visibility</p:attrName>
                                        </p:attrNameLst>
                                      </p:cBhvr>
                                      <p:to>
                                        <p:strVal val="visible"/>
                                      </p:to>
                                    </p:set>
                                    <p:anim calcmode="discrete" valueType="clr">
                                      <p:cBhvr override="childStyle">
                                        <p:cTn id="27" dur="80"/>
                                        <p:tgtEl>
                                          <p:spTgt spid="522247"/>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522247"/>
                                        </p:tgtEl>
                                        <p:attrNameLst>
                                          <p:attrName>fillcolor</p:attrName>
                                        </p:attrNameLst>
                                      </p:cBhvr>
                                      <p:tavLst>
                                        <p:tav tm="0">
                                          <p:val>
                                            <p:clrVal>
                                              <a:schemeClr val="accent2"/>
                                            </p:clrVal>
                                          </p:val>
                                        </p:tav>
                                        <p:tav tm="50000">
                                          <p:val>
                                            <p:clrVal>
                                              <a:schemeClr val="hlink"/>
                                            </p:clrVal>
                                          </p:val>
                                        </p:tav>
                                      </p:tavLst>
                                    </p:anim>
                                    <p:set>
                                      <p:cBhvr>
                                        <p:cTn id="29" dur="80"/>
                                        <p:tgtEl>
                                          <p:spTgt spid="522247"/>
                                        </p:tgtEl>
                                        <p:attrNameLst>
                                          <p:attrName>fill.type</p:attrName>
                                        </p:attrNameLst>
                                      </p:cBhvr>
                                      <p:to>
                                        <p:strVal val="solid"/>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22245"/>
                                        </p:tgtEl>
                                        <p:attrNameLst>
                                          <p:attrName>style.visibility</p:attrName>
                                        </p:attrNameLst>
                                      </p:cBhvr>
                                      <p:to>
                                        <p:strVal val="visible"/>
                                      </p:to>
                                    </p:set>
                                    <p:animEffect transition="in" filter="wipe(left)">
                                      <p:cBhvr>
                                        <p:cTn id="34" dur="500"/>
                                        <p:tgtEl>
                                          <p:spTgt spid="52224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4" fill="hold" nodeType="clickEffect">
                                  <p:stCondLst>
                                    <p:cond delay="0"/>
                                  </p:stCondLst>
                                  <p:childTnLst>
                                    <p:set>
                                      <p:cBhvr>
                                        <p:cTn id="38" dur="1" fill="hold">
                                          <p:stCondLst>
                                            <p:cond delay="0"/>
                                          </p:stCondLst>
                                        </p:cTn>
                                        <p:tgtEl>
                                          <p:spTgt spid="522248"/>
                                        </p:tgtEl>
                                        <p:attrNameLst>
                                          <p:attrName>style.visibility</p:attrName>
                                        </p:attrNameLst>
                                      </p:cBhvr>
                                      <p:to>
                                        <p:strVal val="visible"/>
                                      </p:to>
                                    </p:set>
                                    <p:animEffect transition="in" filter="wipe(down)">
                                      <p:cBhvr>
                                        <p:cTn id="39" dur="500"/>
                                        <p:tgtEl>
                                          <p:spTgt spid="522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2" grpId="0" animBg="1"/>
      <p:bldP spid="522245" grpId="0"/>
      <p:bldP spid="522246" grpId="0"/>
      <p:bldP spid="522247" grpId="0"/>
    </p:bldLst>
  </p:timing>
</p:sld>
</file>

<file path=ppt/theme/theme1.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bg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1" i="0" u="none" strike="noStrike" cap="none" normalizeH="0" baseline="0" smtClean="0">
            <a:ln>
              <a:noFill/>
            </a:ln>
            <a:solidFill>
              <a:schemeClr val="bg1"/>
            </a:solidFill>
            <a:effectLst/>
            <a:latin typeface="仿宋_GB2312" pitchFamily="49" charset="-122"/>
            <a:ea typeface="仿宋_GB2312" pitchFamily="49"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bg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1" i="0" u="none" strike="noStrike" cap="none" normalizeH="0" baseline="0" smtClean="0">
            <a:ln>
              <a:noFill/>
            </a:ln>
            <a:solidFill>
              <a:schemeClr val="bg1"/>
            </a:solidFill>
            <a:effectLst/>
            <a:latin typeface="仿宋_GB2312" pitchFamily="49" charset="-122"/>
            <a:ea typeface="仿宋_GB2312" pitchFamily="49" charset="-122"/>
          </a:defRPr>
        </a:defPPr>
      </a:lstStyle>
    </a:lnDef>
  </a:objectDefaults>
  <a:extraClrSchemeLst>
    <a:extraClrScheme>
      <a:clrScheme name="2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默认设计模板">
  <a:themeElements>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bg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1" i="0" u="none" strike="noStrike" cap="none" normalizeH="0" baseline="0" smtClean="0">
            <a:ln>
              <a:noFill/>
            </a:ln>
            <a:solidFill>
              <a:schemeClr val="bg1"/>
            </a:solidFill>
            <a:effectLst/>
            <a:latin typeface="仿宋_GB2312" pitchFamily="49" charset="-122"/>
            <a:ea typeface="仿宋_GB2312" pitchFamily="49" charset="-122"/>
          </a:defRPr>
        </a:defPPr>
      </a:lstStyle>
    </a:spDef>
    <a:lnDef>
      <a:spPr bwMode="auto">
        <a:xfrm>
          <a:off x="0" y="0"/>
          <a:ext cx="1" cy="1"/>
        </a:xfrm>
        <a:custGeom>
          <a:avLst/>
          <a:gdLst/>
          <a:ahLst/>
          <a:cxnLst/>
          <a:rect l="0" t="0" r="0" b="0"/>
          <a:pathLst/>
        </a:custGeom>
        <a:solidFill>
          <a:schemeClr val="accent1"/>
        </a:solidFill>
        <a:ln w="28575" cap="flat" cmpd="sng" algn="ctr">
          <a:solidFill>
            <a:schemeClr val="bg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zh-CN" altLang="en-US" sz="2400" b="1" i="0" u="none" strike="noStrike" cap="none" normalizeH="0" baseline="0" smtClean="0">
            <a:ln>
              <a:noFill/>
            </a:ln>
            <a:solidFill>
              <a:schemeClr val="bg1"/>
            </a:solidFill>
            <a:effectLst/>
            <a:latin typeface="仿宋_GB2312" pitchFamily="49" charset="-122"/>
            <a:ea typeface="仿宋_GB2312" pitchFamily="49"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22708</TotalTime>
  <Words>1694</Words>
  <Application>Microsoft Office PowerPoint</Application>
  <PresentationFormat>全屏显示(4:3)</PresentationFormat>
  <Paragraphs>195</Paragraphs>
  <Slides>25</Slides>
  <Notes>12</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3</vt:i4>
      </vt:variant>
      <vt:variant>
        <vt:lpstr>幻灯片标题</vt:lpstr>
      </vt:variant>
      <vt:variant>
        <vt:i4>25</vt:i4>
      </vt:variant>
    </vt:vector>
  </HeadingPairs>
  <TitlesOfParts>
    <vt:vector size="40" baseType="lpstr">
      <vt:lpstr>仿宋_GB2312</vt:lpstr>
      <vt:lpstr>黑体</vt:lpstr>
      <vt:lpstr>华文中宋</vt:lpstr>
      <vt:lpstr>楷体_GB2312</vt:lpstr>
      <vt:lpstr>宋体</vt:lpstr>
      <vt:lpstr>微软雅黑</vt:lpstr>
      <vt:lpstr>Arial</vt:lpstr>
      <vt:lpstr>Book Antiqua</vt:lpstr>
      <vt:lpstr>Times New Roman</vt:lpstr>
      <vt:lpstr>Wingdings</vt:lpstr>
      <vt:lpstr>2_默认设计模板</vt:lpstr>
      <vt:lpstr>3_默认设计模板</vt:lpstr>
      <vt:lpstr>公式</vt:lpstr>
      <vt:lpstr>Equation</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第4章 狭义相对论基础</dc:title>
  <dc:subject>大学物理电子教案</dc:subject>
  <dc:creator>mixi</dc:creator>
  <cp:lastModifiedBy>davidly .</cp:lastModifiedBy>
  <cp:revision>506</cp:revision>
  <dcterms:created xsi:type="dcterms:W3CDTF">2004-11-16T23:52:09Z</dcterms:created>
  <dcterms:modified xsi:type="dcterms:W3CDTF">2022-04-14T04:34:58Z</dcterms:modified>
</cp:coreProperties>
</file>